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7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</p:sldIdLst>
  <p:sldSz cy="5143500" cx="9144000"/>
  <p:notesSz cx="6858000" cy="9144000"/>
  <p:embeddedFontLst>
    <p:embeddedFont>
      <p:font typeface="Nunito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21" roundtripDataSignature="AMtx7miiq/DwjOskJNJvFX8cdxENe/l/r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Nunito-boldItalic.fntdata"/><Relationship Id="rId21" Type="http://customschemas.google.com/relationships/presentationmetadata" Target="meta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font" Target="fonts/Nunito-regular.fntdata"/><Relationship Id="rId16" Type="http://schemas.openxmlformats.org/officeDocument/2006/relationships/slide" Target="slides/slide10.xml"/><Relationship Id="rId19" Type="http://schemas.openxmlformats.org/officeDocument/2006/relationships/font" Target="fonts/Nunito-italic.fntdata"/><Relationship Id="rId18" Type="http://schemas.openxmlformats.org/officeDocument/2006/relationships/font" Target="fonts/Nunito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6a91fe35a4_0_4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6a91fe35a4_0_4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5" name="Google Shape;365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6" name="Google Shape;25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6a91fe35a4_0_3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1" name="Google Shape;261;g36a91fe35a4_0_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8" name="Google Shape;268;p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9" name="Google Shape;269;p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6a91fe35a4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6a91fe35a4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6a91fe35a4_1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6a91fe35a4_1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9" name="Google Shape;30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7" name="Google Shape;31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THEREFORE there is no reason to be dishonest about your activity. Integrity is important. More important to be honest than active (but it’s great to be both)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6a91fe35a4_1_1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8" name="Google Shape;348;g36a91fe35a4_1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will give you a Username and Temporary Password. You will be asked to</a:t>
            </a:r>
            <a:r>
              <a:rPr i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change </a:t>
            </a: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password the first time you log in. WE DO NOT HAVE ACCESS TO YOUR NEW PASSWORD SO WRITE IT DOWN SO THAT YOU DON’T FORGET IT. 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only need to enter username and password the first time you log in. 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need to: Download and log in before [insert date]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.png"/><Relationship Id="rId10" Type="http://schemas.openxmlformats.org/officeDocument/2006/relationships/hyperlink" Target="https://twitter.com/miMoveApp" TargetMode="External"/><Relationship Id="rId13" Type="http://schemas.openxmlformats.org/officeDocument/2006/relationships/image" Target="../media/image5.png"/><Relationship Id="rId1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www.linkedin.com/company/mimoveapp/" TargetMode="External"/><Relationship Id="rId3" Type="http://schemas.openxmlformats.org/officeDocument/2006/relationships/image" Target="../media/image6.png"/><Relationship Id="rId4" Type="http://schemas.openxmlformats.org/officeDocument/2006/relationships/hyperlink" Target="mailto:team@mimoveapp.com" TargetMode="External"/><Relationship Id="rId9" Type="http://schemas.openxmlformats.org/officeDocument/2006/relationships/image" Target="../media/image4.png"/><Relationship Id="rId5" Type="http://schemas.openxmlformats.org/officeDocument/2006/relationships/hyperlink" Target="mailto:team@mimoveapp.com" TargetMode="External"/><Relationship Id="rId6" Type="http://schemas.openxmlformats.org/officeDocument/2006/relationships/hyperlink" Target="http://www.mimoveapp.com" TargetMode="External"/><Relationship Id="rId7" Type="http://schemas.openxmlformats.org/officeDocument/2006/relationships/hyperlink" Target="http://www.mimoveapp.com" TargetMode="External"/><Relationship Id="rId8" Type="http://schemas.openxmlformats.org/officeDocument/2006/relationships/hyperlink" Target="https://www.facebook.com/mimoveapp" TargetMode="Externa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Relationship Id="rId3" Type="http://schemas.openxmlformats.org/officeDocument/2006/relationships/image" Target="../media/image2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2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Relationship Id="rId3" Type="http://schemas.openxmlformats.org/officeDocument/2006/relationships/image" Target="../media/image2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2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2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1" Type="http://schemas.openxmlformats.org/officeDocument/2006/relationships/image" Target="../media/image1.png"/><Relationship Id="rId10" Type="http://schemas.openxmlformats.org/officeDocument/2006/relationships/hyperlink" Target="https://twitter.com/miMoveApp" TargetMode="External"/><Relationship Id="rId13" Type="http://schemas.openxmlformats.org/officeDocument/2006/relationships/image" Target="../media/image5.png"/><Relationship Id="rId1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2" Type="http://schemas.openxmlformats.org/officeDocument/2006/relationships/hyperlink" Target="https://www.linkedin.com/company/mimoveapp/" TargetMode="External"/><Relationship Id="rId3" Type="http://schemas.openxmlformats.org/officeDocument/2006/relationships/image" Target="../media/image6.png"/><Relationship Id="rId4" Type="http://schemas.openxmlformats.org/officeDocument/2006/relationships/hyperlink" Target="mailto:team@mimoveapp.com" TargetMode="External"/><Relationship Id="rId9" Type="http://schemas.openxmlformats.org/officeDocument/2006/relationships/image" Target="../media/image4.png"/><Relationship Id="rId5" Type="http://schemas.openxmlformats.org/officeDocument/2006/relationships/hyperlink" Target="mailto:team@mimoveapp.com" TargetMode="External"/><Relationship Id="rId6" Type="http://schemas.openxmlformats.org/officeDocument/2006/relationships/hyperlink" Target="http://www.mimoveapp.com" TargetMode="External"/><Relationship Id="rId7" Type="http://schemas.openxmlformats.org/officeDocument/2006/relationships/hyperlink" Target="http://www.mimoveapp.com" TargetMode="External"/><Relationship Id="rId8" Type="http://schemas.openxmlformats.org/officeDocument/2006/relationships/hyperlink" Target="https://www.facebook.com/mimoveapp" TargetMode="Externa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2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iMove slides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b="1" sz="52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5" name="Google Shape;55;p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6" name="Google Shape;56;p2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cxnSp>
        <p:nvCxnSpPr>
          <p:cNvPr id="57" name="Google Shape;57;p22"/>
          <p:cNvCxnSpPr/>
          <p:nvPr/>
        </p:nvCxnSpPr>
        <p:spPr>
          <a:xfrm>
            <a:off x="76200" y="1104875"/>
            <a:ext cx="52578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cxnSp>
        <p:nvCxnSpPr>
          <p:cNvPr id="60" name="Google Shape;60;p23"/>
          <p:cNvCxnSpPr/>
          <p:nvPr/>
        </p:nvCxnSpPr>
        <p:spPr>
          <a:xfrm>
            <a:off x="76200" y="1104875"/>
            <a:ext cx="52578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3" name="Google Shape;63;p24"/>
          <p:cNvSpPr txBox="1"/>
          <p:nvPr>
            <p:ph idx="1" type="body"/>
          </p:nvPr>
        </p:nvSpPr>
        <p:spPr>
          <a:xfrm>
            <a:off x="311700" y="1389600"/>
            <a:ext cx="42795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cxnSp>
        <p:nvCxnSpPr>
          <p:cNvPr id="64" name="Google Shape;64;p24"/>
          <p:cNvCxnSpPr/>
          <p:nvPr/>
        </p:nvCxnSpPr>
        <p:spPr>
          <a:xfrm rot="-59924">
            <a:off x="76285" y="1333463"/>
            <a:ext cx="2375161" cy="56107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5"/>
          <p:cNvSpPr/>
          <p:nvPr/>
        </p:nvSpPr>
        <p:spPr>
          <a:xfrm>
            <a:off x="5562900" y="-612150"/>
            <a:ext cx="6367800" cy="6367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5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pic>
        <p:nvPicPr>
          <p:cNvPr id="68" name="Google Shape;68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9300" y="4317225"/>
            <a:ext cx="676275" cy="67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cxnSp>
        <p:nvCxnSpPr>
          <p:cNvPr id="71" name="Google Shape;71;p26"/>
          <p:cNvCxnSpPr/>
          <p:nvPr/>
        </p:nvCxnSpPr>
        <p:spPr>
          <a:xfrm>
            <a:off x="76200" y="4152875"/>
            <a:ext cx="52578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/>
          <p:nvPr>
            <p:ph hasCustomPrompt="1" type="title"/>
          </p:nvPr>
        </p:nvSpPr>
        <p:spPr>
          <a:xfrm>
            <a:off x="311700" y="12585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0"/>
              <a:buNone/>
              <a:defRPr sz="200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4" name="Google Shape;74;p27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">
  <p:cSld name="BLANK_2">
    <p:bg>
      <p:bgPr>
        <a:solidFill>
          <a:srgbClr val="EFEFEF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8"/>
          <p:cNvSpPr txBox="1"/>
          <p:nvPr/>
        </p:nvSpPr>
        <p:spPr>
          <a:xfrm>
            <a:off x="352425" y="-514350"/>
            <a:ext cx="3038400" cy="71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0"/>
              <a:buFont typeface="Arial"/>
              <a:buNone/>
            </a:pPr>
            <a:r>
              <a:rPr b="1" i="0" lang="en-GB" sz="40000" u="none" cap="none" strike="noStrike">
                <a:solidFill>
                  <a:srgbClr val="9DE0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40000" u="none" cap="none" strike="noStrike">
              <a:solidFill>
                <a:srgbClr val="9DE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8"/>
          <p:cNvSpPr txBox="1"/>
          <p:nvPr>
            <p:ph idx="1" type="body"/>
          </p:nvPr>
        </p:nvSpPr>
        <p:spPr>
          <a:xfrm>
            <a:off x="3390825" y="1486800"/>
            <a:ext cx="49299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8" name="Google Shape;78;p28"/>
          <p:cNvSpPr txBox="1"/>
          <p:nvPr>
            <p:ph type="title"/>
          </p:nvPr>
        </p:nvSpPr>
        <p:spPr>
          <a:xfrm>
            <a:off x="3390825" y="673625"/>
            <a:ext cx="5441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1">
    <p:bg>
      <p:bgPr>
        <a:solidFill>
          <a:srgbClr val="EFEFEF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9"/>
          <p:cNvSpPr txBox="1"/>
          <p:nvPr/>
        </p:nvSpPr>
        <p:spPr>
          <a:xfrm>
            <a:off x="352425" y="-514350"/>
            <a:ext cx="3038400" cy="71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0"/>
              <a:buFont typeface="Arial"/>
              <a:buNone/>
            </a:pPr>
            <a:r>
              <a:rPr b="1" i="0" lang="en-GB" sz="40000" u="none" cap="none" strike="noStrike">
                <a:solidFill>
                  <a:srgbClr val="9DE0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40000" u="none" cap="none" strike="noStrike">
              <a:solidFill>
                <a:srgbClr val="9DE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29"/>
          <p:cNvSpPr txBox="1"/>
          <p:nvPr>
            <p:ph idx="1" type="body"/>
          </p:nvPr>
        </p:nvSpPr>
        <p:spPr>
          <a:xfrm>
            <a:off x="3390825" y="1486800"/>
            <a:ext cx="49299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2" name="Google Shape;82;p29"/>
          <p:cNvSpPr txBox="1"/>
          <p:nvPr>
            <p:ph type="title"/>
          </p:nvPr>
        </p:nvSpPr>
        <p:spPr>
          <a:xfrm>
            <a:off x="3390825" y="673625"/>
            <a:ext cx="5441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 1">
  <p:cSld name="BLANK_1_1">
    <p:bg>
      <p:bgPr>
        <a:solidFill>
          <a:srgbClr val="EFEFEF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0"/>
          <p:cNvSpPr txBox="1"/>
          <p:nvPr/>
        </p:nvSpPr>
        <p:spPr>
          <a:xfrm>
            <a:off x="352425" y="-514350"/>
            <a:ext cx="3038400" cy="71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0"/>
              <a:buFont typeface="Arial"/>
              <a:buNone/>
            </a:pPr>
            <a:r>
              <a:rPr b="1" i="0" lang="en-GB" sz="40000" u="none" cap="none" strike="noStrike">
                <a:solidFill>
                  <a:srgbClr val="9DE0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40000" u="none" cap="none" strike="noStrike">
              <a:solidFill>
                <a:srgbClr val="9DE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0"/>
          <p:cNvSpPr txBox="1"/>
          <p:nvPr>
            <p:ph idx="1" type="body"/>
          </p:nvPr>
        </p:nvSpPr>
        <p:spPr>
          <a:xfrm>
            <a:off x="3390825" y="1486800"/>
            <a:ext cx="49299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6" name="Google Shape;86;p30"/>
          <p:cNvSpPr txBox="1"/>
          <p:nvPr>
            <p:ph type="title"/>
          </p:nvPr>
        </p:nvSpPr>
        <p:spPr>
          <a:xfrm>
            <a:off x="3390825" y="673625"/>
            <a:ext cx="5441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 1 1">
  <p:cSld name="BLANK_1_1_1">
    <p:bg>
      <p:bgPr>
        <a:solidFill>
          <a:srgbClr val="EFEFEF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1"/>
          <p:cNvSpPr txBox="1"/>
          <p:nvPr/>
        </p:nvSpPr>
        <p:spPr>
          <a:xfrm>
            <a:off x="352425" y="-514350"/>
            <a:ext cx="3038400" cy="71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0"/>
              <a:buFont typeface="Arial"/>
              <a:buNone/>
            </a:pPr>
            <a:r>
              <a:rPr b="1" i="0" lang="en-GB" sz="40000" u="none" cap="none" strike="noStrike">
                <a:solidFill>
                  <a:srgbClr val="9DE0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b="1" i="0" sz="40000" u="none" cap="none" strike="noStrike">
              <a:solidFill>
                <a:srgbClr val="9DE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31"/>
          <p:cNvSpPr txBox="1"/>
          <p:nvPr>
            <p:ph idx="1" type="body"/>
          </p:nvPr>
        </p:nvSpPr>
        <p:spPr>
          <a:xfrm>
            <a:off x="3390825" y="1486800"/>
            <a:ext cx="49299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0" name="Google Shape;90;p31"/>
          <p:cNvSpPr txBox="1"/>
          <p:nvPr>
            <p:ph type="title"/>
          </p:nvPr>
        </p:nvSpPr>
        <p:spPr>
          <a:xfrm>
            <a:off x="3390825" y="673625"/>
            <a:ext cx="5441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EFEFEF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4"/>
          <p:cNvSpPr txBox="1"/>
          <p:nvPr/>
        </p:nvSpPr>
        <p:spPr>
          <a:xfrm>
            <a:off x="371475" y="-285750"/>
            <a:ext cx="1895400" cy="33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0"/>
              <a:buFont typeface="Arial"/>
              <a:buNone/>
            </a:pPr>
            <a:r>
              <a:rPr b="0" i="0" lang="en-GB" sz="40000" u="none" cap="none" strike="noStrike">
                <a:solidFill>
                  <a:srgbClr val="9DE0F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40000" u="none" cap="none" strike="noStrike">
              <a:solidFill>
                <a:srgbClr val="9DE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4"/>
          <p:cNvSpPr txBox="1"/>
          <p:nvPr/>
        </p:nvSpPr>
        <p:spPr>
          <a:xfrm>
            <a:off x="6610350" y="1933575"/>
            <a:ext cx="2000100" cy="33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0"/>
              <a:buFont typeface="Arial"/>
              <a:buNone/>
            </a:pPr>
            <a:r>
              <a:rPr b="0" i="0" lang="en-GB" sz="40000" u="none" cap="none" strike="noStrike">
                <a:solidFill>
                  <a:srgbClr val="9DE0FF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b="0" i="0" sz="40000" u="none" cap="none" strike="noStrike">
              <a:solidFill>
                <a:srgbClr val="9DE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 1 1 1">
  <p:cSld name="BLANK_1_1_1_1">
    <p:bg>
      <p:bgPr>
        <a:solidFill>
          <a:srgbClr val="EFEFEF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2"/>
          <p:cNvSpPr txBox="1"/>
          <p:nvPr/>
        </p:nvSpPr>
        <p:spPr>
          <a:xfrm>
            <a:off x="352425" y="-514350"/>
            <a:ext cx="3038400" cy="71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0"/>
              <a:buFont typeface="Arial"/>
              <a:buNone/>
            </a:pPr>
            <a:r>
              <a:rPr b="1" i="0" lang="en-GB" sz="40000" u="none" cap="none" strike="noStrike">
                <a:solidFill>
                  <a:srgbClr val="9DE0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b="1" i="0" sz="40000" u="none" cap="none" strike="noStrike">
              <a:solidFill>
                <a:srgbClr val="9DE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32"/>
          <p:cNvSpPr txBox="1"/>
          <p:nvPr>
            <p:ph idx="1" type="body"/>
          </p:nvPr>
        </p:nvSpPr>
        <p:spPr>
          <a:xfrm>
            <a:off x="3390825" y="1486800"/>
            <a:ext cx="49299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4" name="Google Shape;94;p32"/>
          <p:cNvSpPr txBox="1"/>
          <p:nvPr>
            <p:ph type="title"/>
          </p:nvPr>
        </p:nvSpPr>
        <p:spPr>
          <a:xfrm>
            <a:off x="3390825" y="673625"/>
            <a:ext cx="5441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bg>
      <p:bgPr>
        <a:solidFill>
          <a:srgbClr val="EFEFEF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Google Shape;96;p33"/>
          <p:cNvCxnSpPr/>
          <p:nvPr/>
        </p:nvCxnSpPr>
        <p:spPr>
          <a:xfrm>
            <a:off x="76200" y="1790675"/>
            <a:ext cx="52578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linkedin-logo.png" id="97" name="Google Shape;97;p33">
            <a:hlinkClick r:id="rId2"/>
          </p:cNvPr>
          <p:cNvPicPr preferRelativeResize="0"/>
          <p:nvPr/>
        </p:nvPicPr>
        <p:blipFill rotWithShape="1">
          <a:blip r:embed="rId3">
            <a:alphaModFix amt="39000"/>
          </a:blip>
          <a:srcRect b="0" l="0" r="0" t="0"/>
          <a:stretch/>
        </p:blipFill>
        <p:spPr>
          <a:xfrm>
            <a:off x="3346570" y="3908454"/>
            <a:ext cx="696361" cy="69636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3"/>
          <p:cNvSpPr txBox="1"/>
          <p:nvPr/>
        </p:nvSpPr>
        <p:spPr>
          <a:xfrm>
            <a:off x="2422339" y="1841719"/>
            <a:ext cx="4299300" cy="18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511F"/>
              </a:buClr>
              <a:buSzPts val="1600"/>
              <a:buFont typeface="Arial"/>
              <a:buNone/>
            </a:pPr>
            <a:r>
              <a:rPr b="0" i="0" lang="en-GB" sz="1600" u="sng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team@mimoveapp.com</a:t>
            </a:r>
            <a:endParaRPr b="0" i="0" sz="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sng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  <a:hlinkClick r:id="rId5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511F"/>
              </a:buClr>
              <a:buSzPts val="1600"/>
              <a:buFont typeface="Arial"/>
              <a:buNone/>
            </a:pPr>
            <a:r>
              <a:rPr b="0" i="0" lang="en-GB" sz="1600" u="sng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www.mimoveapp.com</a:t>
            </a:r>
            <a:endParaRPr b="0" i="0" sz="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511F"/>
              </a:buClr>
              <a:buSzPts val="1600"/>
              <a:buFont typeface="Arial"/>
              <a:buNone/>
            </a:pPr>
            <a:r>
              <a:t/>
            </a:r>
            <a:endParaRPr b="0" i="0" sz="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511F"/>
              </a:buClr>
              <a:buSzPts val="1600"/>
              <a:buFont typeface="Arial"/>
              <a:buNone/>
            </a:pPr>
            <a:r>
              <a:t/>
            </a:r>
            <a:endParaRPr b="0" i="0" sz="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511F"/>
              </a:buClr>
              <a:buSzPts val="1600"/>
              <a:buFont typeface="Arial"/>
              <a:buNone/>
            </a:pPr>
            <a:r>
              <a:t/>
            </a:r>
            <a:endParaRPr b="0" i="0" sz="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511F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@mimoveapp</a:t>
            </a:r>
            <a:endParaRPr b="0" i="0" sz="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sng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  <a:hlinkClick r:id="rId7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pic>
        <p:nvPicPr>
          <p:cNvPr descr="facebook-circular-logo.png" id="99" name="Google Shape;99;p33">
            <a:hlinkClick r:id="rId8"/>
          </p:cNvPr>
          <p:cNvPicPr preferRelativeResize="0"/>
          <p:nvPr/>
        </p:nvPicPr>
        <p:blipFill rotWithShape="1">
          <a:blip r:embed="rId9">
            <a:alphaModFix amt="39000"/>
          </a:blip>
          <a:srcRect b="0" l="0" r="0" t="0"/>
          <a:stretch/>
        </p:blipFill>
        <p:spPr>
          <a:xfrm>
            <a:off x="1435847" y="3908454"/>
            <a:ext cx="696361" cy="6963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witter.png" id="100" name="Google Shape;100;p33">
            <a:hlinkClick r:id="rId10"/>
          </p:cNvPr>
          <p:cNvPicPr preferRelativeResize="0"/>
          <p:nvPr/>
        </p:nvPicPr>
        <p:blipFill rotWithShape="1">
          <a:blip r:embed="rId11">
            <a:alphaModFix amt="39000"/>
          </a:blip>
          <a:srcRect b="0" l="0" r="0" t="0"/>
          <a:stretch/>
        </p:blipFill>
        <p:spPr>
          <a:xfrm>
            <a:off x="5257292" y="3908454"/>
            <a:ext cx="696361" cy="69636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33"/>
          <p:cNvSpPr txBox="1"/>
          <p:nvPr/>
        </p:nvSpPr>
        <p:spPr>
          <a:xfrm>
            <a:off x="2664332" y="1133538"/>
            <a:ext cx="38154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511F"/>
              </a:buClr>
              <a:buSzPts val="2100"/>
              <a:buFont typeface="Arial"/>
              <a:buNone/>
            </a:pPr>
            <a:r>
              <a:rPr b="1" i="0" lang="en-GB" sz="2100" u="none" cap="none" strike="noStrike">
                <a:solidFill>
                  <a:srgbClr val="F4511F"/>
                </a:solidFill>
                <a:latin typeface="Calibri"/>
                <a:ea typeface="Calibri"/>
                <a:cs typeface="Calibri"/>
                <a:sym typeface="Calibri"/>
              </a:rPr>
              <a:t>Making the world more active</a:t>
            </a:r>
            <a:endParaRPr b="1" i="0" sz="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Google Shape;102;p3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314725" y="462500"/>
            <a:ext cx="25146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3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827451" y="3837549"/>
            <a:ext cx="928599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iMove slides" type="title">
  <p:cSld name="TITLE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6a91fe35a4_0_47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b="1" sz="52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0" name="Google Shape;110;g36a91fe35a4_0_47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EFEFEF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6a91fe35a4_0_47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cxnSp>
        <p:nvCxnSpPr>
          <p:cNvPr id="113" name="Google Shape;113;g36a91fe35a4_0_479"/>
          <p:cNvCxnSpPr/>
          <p:nvPr/>
        </p:nvCxnSpPr>
        <p:spPr>
          <a:xfrm>
            <a:off x="76200" y="3162275"/>
            <a:ext cx="52578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6a91fe35a4_0_48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6" name="Google Shape;116;g36a91fe35a4_0_48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cxnSp>
        <p:nvCxnSpPr>
          <p:cNvPr id="117" name="Google Shape;117;g36a91fe35a4_0_482"/>
          <p:cNvCxnSpPr/>
          <p:nvPr/>
        </p:nvCxnSpPr>
        <p:spPr>
          <a:xfrm>
            <a:off x="76200" y="1104875"/>
            <a:ext cx="52578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6a91fe35a4_0_48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0" name="Google Shape;120;g36a91fe35a4_0_48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21" name="Google Shape;121;g36a91fe35a4_0_48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cxnSp>
        <p:nvCxnSpPr>
          <p:cNvPr id="122" name="Google Shape;122;g36a91fe35a4_0_486"/>
          <p:cNvCxnSpPr/>
          <p:nvPr/>
        </p:nvCxnSpPr>
        <p:spPr>
          <a:xfrm>
            <a:off x="76200" y="1104875"/>
            <a:ext cx="52578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bg>
      <p:bgPr>
        <a:solidFill>
          <a:schemeClr val="dk2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6a91fe35a4_0_49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5" name="Google Shape;125;g36a91fe35a4_0_49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26" name="Google Shape;126;g36a91fe35a4_0_49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cxnSp>
        <p:nvCxnSpPr>
          <p:cNvPr id="127" name="Google Shape;127;g36a91fe35a4_0_491"/>
          <p:cNvCxnSpPr/>
          <p:nvPr/>
        </p:nvCxnSpPr>
        <p:spPr>
          <a:xfrm>
            <a:off x="76200" y="1104875"/>
            <a:ext cx="52578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 1">
  <p:cSld name="TITLE_AND_TWO_COLUMNS_1_1">
    <p:bg>
      <p:bgPr>
        <a:solidFill>
          <a:schemeClr val="dk1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6a91fe35a4_0_49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0" name="Google Shape;130;g36a91fe35a4_0_49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31" name="Google Shape;131;g36a91fe35a4_0_49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cxnSp>
        <p:nvCxnSpPr>
          <p:cNvPr id="132" name="Google Shape;132;g36a91fe35a4_0_496"/>
          <p:cNvCxnSpPr/>
          <p:nvPr/>
        </p:nvCxnSpPr>
        <p:spPr>
          <a:xfrm>
            <a:off x="76200" y="1104875"/>
            <a:ext cx="52578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6a91fe35a4_0_50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cxnSp>
        <p:nvCxnSpPr>
          <p:cNvPr id="135" name="Google Shape;135;g36a91fe35a4_0_501"/>
          <p:cNvCxnSpPr/>
          <p:nvPr/>
        </p:nvCxnSpPr>
        <p:spPr>
          <a:xfrm>
            <a:off x="76200" y="1104875"/>
            <a:ext cx="52578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6a91fe35a4_0_50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8" name="Google Shape;138;g36a91fe35a4_0_504"/>
          <p:cNvSpPr txBox="1"/>
          <p:nvPr>
            <p:ph idx="1" type="body"/>
          </p:nvPr>
        </p:nvSpPr>
        <p:spPr>
          <a:xfrm>
            <a:off x="311700" y="1389600"/>
            <a:ext cx="42795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cxnSp>
        <p:nvCxnSpPr>
          <p:cNvPr id="139" name="Google Shape;139;g36a91fe35a4_0_504"/>
          <p:cNvCxnSpPr/>
          <p:nvPr/>
        </p:nvCxnSpPr>
        <p:spPr>
          <a:xfrm rot="-59924">
            <a:off x="76285" y="1333463"/>
            <a:ext cx="2375161" cy="56107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6a91fe35a4_0_508"/>
          <p:cNvSpPr/>
          <p:nvPr/>
        </p:nvSpPr>
        <p:spPr>
          <a:xfrm>
            <a:off x="5562900" y="-612150"/>
            <a:ext cx="6367800" cy="6367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g36a91fe35a4_0_50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pic>
        <p:nvPicPr>
          <p:cNvPr id="143" name="Google Shape;143;g36a91fe35a4_0_50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9300" y="4317225"/>
            <a:ext cx="676275" cy="67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6a91fe35a4_0_51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g36a91fe35a4_0_51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47" name="Google Shape;147;g36a91fe35a4_0_51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48" name="Google Shape;148;g36a91fe35a4_0_51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49" name="Google Shape;149;g36a91fe35a4_0_5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70325" y="4326750"/>
            <a:ext cx="676275" cy="67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">
  <p:cSld name="SECTION_TITLE_AND_DESCRIPTION_1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6a91fe35a4_0_518"/>
          <p:cNvSpPr/>
          <p:nvPr/>
        </p:nvSpPr>
        <p:spPr>
          <a:xfrm>
            <a:off x="210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g36a91fe35a4_0_51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3" name="Google Shape;153;g36a91fe35a4_0_51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54" name="Google Shape;154;g36a91fe35a4_0_51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55" name="Google Shape;155;g36a91fe35a4_0_5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70325" y="4326750"/>
            <a:ext cx="676275" cy="67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ph">
  <p:cSld name="TITLE_AND_BODY_1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6a91fe35a4_0_524"/>
          <p:cNvSpPr/>
          <p:nvPr/>
        </p:nvSpPr>
        <p:spPr>
          <a:xfrm>
            <a:off x="2100" y="2757225"/>
            <a:ext cx="9144000" cy="2386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g36a91fe35a4_0_5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9" name="Google Shape;159;g36a91fe35a4_0_524"/>
          <p:cNvSpPr txBox="1"/>
          <p:nvPr>
            <p:ph idx="1" type="body"/>
          </p:nvPr>
        </p:nvSpPr>
        <p:spPr>
          <a:xfrm>
            <a:off x="311700" y="1152475"/>
            <a:ext cx="8520600" cy="160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cxnSp>
        <p:nvCxnSpPr>
          <p:cNvPr id="160" name="Google Shape;160;g36a91fe35a4_0_524"/>
          <p:cNvCxnSpPr/>
          <p:nvPr/>
        </p:nvCxnSpPr>
        <p:spPr>
          <a:xfrm>
            <a:off x="76200" y="1104875"/>
            <a:ext cx="52578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6a91fe35a4_0_52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cxnSp>
        <p:nvCxnSpPr>
          <p:cNvPr id="163" name="Google Shape;163;g36a91fe35a4_0_529"/>
          <p:cNvCxnSpPr/>
          <p:nvPr/>
        </p:nvCxnSpPr>
        <p:spPr>
          <a:xfrm>
            <a:off x="76200" y="4152875"/>
            <a:ext cx="52578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kateboarder">
  <p:cSld name="CAPTION_ONLY_1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g36a91fe35a4_0_5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6"/>
            <a:ext cx="9144002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g36a91fe35a4_0_532"/>
          <p:cNvSpPr/>
          <p:nvPr/>
        </p:nvSpPr>
        <p:spPr>
          <a:xfrm flipH="1">
            <a:off x="0" y="748627"/>
            <a:ext cx="4512878" cy="4394872"/>
          </a:xfrm>
          <a:custGeom>
            <a:rect b="b" l="l" r="r" t="t"/>
            <a:pathLst>
              <a:path extrusionOk="0" h="1298" w="1333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rgbClr val="FFFFFF">
              <a:alpha val="7490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g36a91fe35a4_0_532"/>
          <p:cNvSpPr txBox="1"/>
          <p:nvPr>
            <p:ph type="title"/>
          </p:nvPr>
        </p:nvSpPr>
        <p:spPr>
          <a:xfrm>
            <a:off x="654600" y="141285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68" name="Google Shape;168;g36a91fe35a4_0_532"/>
          <p:cNvSpPr txBox="1"/>
          <p:nvPr>
            <p:ph idx="1" type="body"/>
          </p:nvPr>
        </p:nvSpPr>
        <p:spPr>
          <a:xfrm>
            <a:off x="191850" y="2265900"/>
            <a:ext cx="3733500" cy="22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pic>
        <p:nvPicPr>
          <p:cNvPr id="169" name="Google Shape;169;g36a91fe35a4_0_5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0325" y="4326750"/>
            <a:ext cx="676275" cy="67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rate">
  <p:cSld name="CUSTOM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g36a91fe35a4_0_5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g36a91fe35a4_0_538"/>
          <p:cNvSpPr/>
          <p:nvPr/>
        </p:nvSpPr>
        <p:spPr>
          <a:xfrm flipH="1">
            <a:off x="1" y="748631"/>
            <a:ext cx="4512878" cy="4394869"/>
          </a:xfrm>
          <a:custGeom>
            <a:rect b="b" l="l" r="r" t="t"/>
            <a:pathLst>
              <a:path extrusionOk="0" h="1298" w="1333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rgbClr val="FFFFFF">
              <a:alpha val="7490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g36a91fe35a4_0_538"/>
          <p:cNvSpPr txBox="1"/>
          <p:nvPr>
            <p:ph type="title"/>
          </p:nvPr>
        </p:nvSpPr>
        <p:spPr>
          <a:xfrm>
            <a:off x="654600" y="141285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4" name="Google Shape;174;g36a91fe35a4_0_538"/>
          <p:cNvSpPr txBox="1"/>
          <p:nvPr>
            <p:ph idx="1" type="body"/>
          </p:nvPr>
        </p:nvSpPr>
        <p:spPr>
          <a:xfrm>
            <a:off x="191850" y="2265900"/>
            <a:ext cx="3733500" cy="22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pic>
        <p:nvPicPr>
          <p:cNvPr id="175" name="Google Shape;175;g36a91fe35a4_0_5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0325" y="4326750"/>
            <a:ext cx="676275" cy="67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rate 1">
  <p:cSld name="CUSTOM_2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g36a91fe35a4_0_5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" y="-549312"/>
            <a:ext cx="10904975" cy="6134026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g36a91fe35a4_0_544"/>
          <p:cNvSpPr/>
          <p:nvPr/>
        </p:nvSpPr>
        <p:spPr>
          <a:xfrm flipH="1">
            <a:off x="1" y="748631"/>
            <a:ext cx="4512878" cy="4394869"/>
          </a:xfrm>
          <a:custGeom>
            <a:rect b="b" l="l" r="r" t="t"/>
            <a:pathLst>
              <a:path extrusionOk="0" h="1298" w="1333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rgbClr val="FFFFFF">
              <a:alpha val="7490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g36a91fe35a4_0_544"/>
          <p:cNvSpPr txBox="1"/>
          <p:nvPr>
            <p:ph type="title"/>
          </p:nvPr>
        </p:nvSpPr>
        <p:spPr>
          <a:xfrm>
            <a:off x="654600" y="141285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80" name="Google Shape;180;g36a91fe35a4_0_544"/>
          <p:cNvSpPr txBox="1"/>
          <p:nvPr>
            <p:ph idx="1" type="body"/>
          </p:nvPr>
        </p:nvSpPr>
        <p:spPr>
          <a:xfrm>
            <a:off x="191850" y="2265900"/>
            <a:ext cx="3733500" cy="22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pic>
        <p:nvPicPr>
          <p:cNvPr id="181" name="Google Shape;181;g36a91fe35a4_0_5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0325" y="4326750"/>
            <a:ext cx="676275" cy="67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yclist">
  <p:cSld name="CUSTOM_1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g36a91fe35a4_0_5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g36a91fe35a4_0_550"/>
          <p:cNvSpPr/>
          <p:nvPr/>
        </p:nvSpPr>
        <p:spPr>
          <a:xfrm flipH="1">
            <a:off x="1" y="748631"/>
            <a:ext cx="4512878" cy="4394869"/>
          </a:xfrm>
          <a:custGeom>
            <a:rect b="b" l="l" r="r" t="t"/>
            <a:pathLst>
              <a:path extrusionOk="0" h="1298" w="1333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rgbClr val="FFFFFF">
              <a:alpha val="7490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g36a91fe35a4_0_550"/>
          <p:cNvSpPr txBox="1"/>
          <p:nvPr>
            <p:ph type="title"/>
          </p:nvPr>
        </p:nvSpPr>
        <p:spPr>
          <a:xfrm>
            <a:off x="654600" y="141285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86" name="Google Shape;186;g36a91fe35a4_0_550"/>
          <p:cNvSpPr txBox="1"/>
          <p:nvPr>
            <p:ph idx="1" type="body"/>
          </p:nvPr>
        </p:nvSpPr>
        <p:spPr>
          <a:xfrm>
            <a:off x="191850" y="2265900"/>
            <a:ext cx="3733500" cy="22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pic>
        <p:nvPicPr>
          <p:cNvPr id="187" name="Google Shape;187;g36a91fe35a4_0_5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0325" y="4326750"/>
            <a:ext cx="676275" cy="67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rate 2">
  <p:cSld name="CUSTOM_3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g36a91fe35a4_0_55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80975"/>
            <a:ext cx="9465774" cy="532447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g36a91fe35a4_0_556"/>
          <p:cNvSpPr/>
          <p:nvPr/>
        </p:nvSpPr>
        <p:spPr>
          <a:xfrm flipH="1">
            <a:off x="1" y="748631"/>
            <a:ext cx="4512878" cy="4394869"/>
          </a:xfrm>
          <a:custGeom>
            <a:rect b="b" l="l" r="r" t="t"/>
            <a:pathLst>
              <a:path extrusionOk="0" h="1298" w="1333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rgbClr val="FFFFFF">
              <a:alpha val="7490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g36a91fe35a4_0_556"/>
          <p:cNvSpPr txBox="1"/>
          <p:nvPr>
            <p:ph type="title"/>
          </p:nvPr>
        </p:nvSpPr>
        <p:spPr>
          <a:xfrm>
            <a:off x="654600" y="141285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92" name="Google Shape;192;g36a91fe35a4_0_556"/>
          <p:cNvSpPr txBox="1"/>
          <p:nvPr>
            <p:ph idx="1" type="body"/>
          </p:nvPr>
        </p:nvSpPr>
        <p:spPr>
          <a:xfrm>
            <a:off x="191850" y="2265900"/>
            <a:ext cx="3733500" cy="22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pic>
        <p:nvPicPr>
          <p:cNvPr id="193" name="Google Shape;193;g36a91fe35a4_0_5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0325" y="4326750"/>
            <a:ext cx="676275" cy="67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 1">
  <p:cSld name="CAPTION_ONLY_1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6"/>
            <a:ext cx="9144002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16"/>
          <p:cNvSpPr/>
          <p:nvPr/>
        </p:nvSpPr>
        <p:spPr>
          <a:xfrm flipH="1">
            <a:off x="0" y="748627"/>
            <a:ext cx="4512878" cy="4394872"/>
          </a:xfrm>
          <a:custGeom>
            <a:rect b="b" l="l" r="r" t="t"/>
            <a:pathLst>
              <a:path extrusionOk="0" h="1298" w="1333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rgbClr val="FFFFFF">
              <a:alpha val="74509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16"/>
          <p:cNvSpPr txBox="1"/>
          <p:nvPr>
            <p:ph type="title"/>
          </p:nvPr>
        </p:nvSpPr>
        <p:spPr>
          <a:xfrm>
            <a:off x="654600" y="141285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6" name="Google Shape;26;p16"/>
          <p:cNvSpPr txBox="1"/>
          <p:nvPr>
            <p:ph idx="1" type="body"/>
          </p:nvPr>
        </p:nvSpPr>
        <p:spPr>
          <a:xfrm>
            <a:off x="191850" y="2265900"/>
            <a:ext cx="3733500" cy="22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pic>
        <p:nvPicPr>
          <p:cNvPr id="27" name="Google Shape;2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0325" y="4326750"/>
            <a:ext cx="676275" cy="67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6a91fe35a4_0_562"/>
          <p:cNvSpPr txBox="1"/>
          <p:nvPr>
            <p:ph hasCustomPrompt="1" type="title"/>
          </p:nvPr>
        </p:nvSpPr>
        <p:spPr>
          <a:xfrm>
            <a:off x="311700" y="12585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0"/>
              <a:buNone/>
              <a:defRPr sz="20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6" name="Google Shape;196;g36a91fe35a4_0_56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 type="blank">
  <p:cSld name="BLANK">
    <p:bg>
      <p:bgPr>
        <a:solidFill>
          <a:srgbClr val="EFEFEF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6a91fe35a4_0_565"/>
          <p:cNvSpPr txBox="1"/>
          <p:nvPr/>
        </p:nvSpPr>
        <p:spPr>
          <a:xfrm>
            <a:off x="371475" y="-285750"/>
            <a:ext cx="1895400" cy="33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0">
                <a:solidFill>
                  <a:srgbClr val="9DE0FF"/>
                </a:solidFill>
              </a:rPr>
              <a:t>“</a:t>
            </a:r>
            <a:endParaRPr sz="40000">
              <a:solidFill>
                <a:srgbClr val="9DE0FF"/>
              </a:solidFill>
            </a:endParaRPr>
          </a:p>
        </p:txBody>
      </p:sp>
      <p:sp>
        <p:nvSpPr>
          <p:cNvPr id="199" name="Google Shape;199;g36a91fe35a4_0_565"/>
          <p:cNvSpPr txBox="1"/>
          <p:nvPr/>
        </p:nvSpPr>
        <p:spPr>
          <a:xfrm>
            <a:off x="6610350" y="1933575"/>
            <a:ext cx="2000100" cy="33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0">
                <a:solidFill>
                  <a:srgbClr val="9DE0FF"/>
                </a:solidFill>
              </a:rPr>
              <a:t>”</a:t>
            </a:r>
            <a:endParaRPr sz="40000">
              <a:solidFill>
                <a:srgbClr val="9DE0FF"/>
              </a:solidFill>
            </a:endParaRPr>
          </a:p>
        </p:txBody>
      </p:sp>
      <p:sp>
        <p:nvSpPr>
          <p:cNvPr id="200" name="Google Shape;200;g36a91fe35a4_0_56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">
  <p:cSld name="BLANK_2">
    <p:bg>
      <p:bgPr>
        <a:solidFill>
          <a:srgbClr val="EFEFEF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6a91fe35a4_0_569"/>
          <p:cNvSpPr txBox="1"/>
          <p:nvPr/>
        </p:nvSpPr>
        <p:spPr>
          <a:xfrm>
            <a:off x="352425" y="-514350"/>
            <a:ext cx="3038400" cy="71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0">
                <a:solidFill>
                  <a:srgbClr val="9DE0FF"/>
                </a:solidFill>
              </a:rPr>
              <a:t>1</a:t>
            </a:r>
            <a:endParaRPr b="1" sz="40000">
              <a:solidFill>
                <a:srgbClr val="9DE0FF"/>
              </a:solidFill>
            </a:endParaRPr>
          </a:p>
        </p:txBody>
      </p:sp>
      <p:sp>
        <p:nvSpPr>
          <p:cNvPr id="203" name="Google Shape;203;g36a91fe35a4_0_569"/>
          <p:cNvSpPr txBox="1"/>
          <p:nvPr>
            <p:ph idx="1" type="body"/>
          </p:nvPr>
        </p:nvSpPr>
        <p:spPr>
          <a:xfrm>
            <a:off x="3390825" y="1486800"/>
            <a:ext cx="49299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04" name="Google Shape;204;g36a91fe35a4_0_569"/>
          <p:cNvSpPr txBox="1"/>
          <p:nvPr>
            <p:ph type="title"/>
          </p:nvPr>
        </p:nvSpPr>
        <p:spPr>
          <a:xfrm>
            <a:off x="3390825" y="673625"/>
            <a:ext cx="544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">
  <p:cSld name="BLANK_1">
    <p:bg>
      <p:bgPr>
        <a:solidFill>
          <a:srgbClr val="EFEFEF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6a91fe35a4_0_573"/>
          <p:cNvSpPr txBox="1"/>
          <p:nvPr/>
        </p:nvSpPr>
        <p:spPr>
          <a:xfrm>
            <a:off x="352425" y="-514350"/>
            <a:ext cx="3038400" cy="71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0">
                <a:solidFill>
                  <a:srgbClr val="9DE0FF"/>
                </a:solidFill>
              </a:rPr>
              <a:t>2</a:t>
            </a:r>
            <a:endParaRPr b="1" sz="40000">
              <a:solidFill>
                <a:srgbClr val="9DE0FF"/>
              </a:solidFill>
            </a:endParaRPr>
          </a:p>
        </p:txBody>
      </p:sp>
      <p:sp>
        <p:nvSpPr>
          <p:cNvPr id="207" name="Google Shape;207;g36a91fe35a4_0_573"/>
          <p:cNvSpPr txBox="1"/>
          <p:nvPr>
            <p:ph idx="1" type="body"/>
          </p:nvPr>
        </p:nvSpPr>
        <p:spPr>
          <a:xfrm>
            <a:off x="3390825" y="1486800"/>
            <a:ext cx="49299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08" name="Google Shape;208;g36a91fe35a4_0_573"/>
          <p:cNvSpPr txBox="1"/>
          <p:nvPr>
            <p:ph type="title"/>
          </p:nvPr>
        </p:nvSpPr>
        <p:spPr>
          <a:xfrm>
            <a:off x="3390825" y="673625"/>
            <a:ext cx="544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">
  <p:cSld name="BLANK_1_1">
    <p:bg>
      <p:bgPr>
        <a:solidFill>
          <a:srgbClr val="EFEFEF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6a91fe35a4_0_577"/>
          <p:cNvSpPr txBox="1"/>
          <p:nvPr/>
        </p:nvSpPr>
        <p:spPr>
          <a:xfrm>
            <a:off x="352425" y="-514350"/>
            <a:ext cx="3038400" cy="71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0">
                <a:solidFill>
                  <a:srgbClr val="9DE0FF"/>
                </a:solidFill>
              </a:rPr>
              <a:t>3</a:t>
            </a:r>
            <a:endParaRPr b="1" sz="40000">
              <a:solidFill>
                <a:srgbClr val="9DE0FF"/>
              </a:solidFill>
            </a:endParaRPr>
          </a:p>
        </p:txBody>
      </p:sp>
      <p:sp>
        <p:nvSpPr>
          <p:cNvPr id="211" name="Google Shape;211;g36a91fe35a4_0_577"/>
          <p:cNvSpPr txBox="1"/>
          <p:nvPr>
            <p:ph idx="1" type="body"/>
          </p:nvPr>
        </p:nvSpPr>
        <p:spPr>
          <a:xfrm>
            <a:off x="3390825" y="1486800"/>
            <a:ext cx="49299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12" name="Google Shape;212;g36a91fe35a4_0_577"/>
          <p:cNvSpPr txBox="1"/>
          <p:nvPr>
            <p:ph type="title"/>
          </p:nvPr>
        </p:nvSpPr>
        <p:spPr>
          <a:xfrm>
            <a:off x="3390825" y="673625"/>
            <a:ext cx="544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">
  <p:cSld name="BLANK_1_1_1">
    <p:bg>
      <p:bgPr>
        <a:solidFill>
          <a:srgbClr val="EFEFEF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6a91fe35a4_0_581"/>
          <p:cNvSpPr txBox="1"/>
          <p:nvPr/>
        </p:nvSpPr>
        <p:spPr>
          <a:xfrm>
            <a:off x="352425" y="-514350"/>
            <a:ext cx="3038400" cy="71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0">
                <a:solidFill>
                  <a:srgbClr val="9DE0FF"/>
                </a:solidFill>
              </a:rPr>
              <a:t>4</a:t>
            </a:r>
            <a:endParaRPr b="1" sz="40000">
              <a:solidFill>
                <a:srgbClr val="9DE0FF"/>
              </a:solidFill>
            </a:endParaRPr>
          </a:p>
        </p:txBody>
      </p:sp>
      <p:sp>
        <p:nvSpPr>
          <p:cNvPr id="215" name="Google Shape;215;g36a91fe35a4_0_581"/>
          <p:cNvSpPr txBox="1"/>
          <p:nvPr>
            <p:ph idx="1" type="body"/>
          </p:nvPr>
        </p:nvSpPr>
        <p:spPr>
          <a:xfrm>
            <a:off x="3390825" y="1486800"/>
            <a:ext cx="49299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16" name="Google Shape;216;g36a91fe35a4_0_581"/>
          <p:cNvSpPr txBox="1"/>
          <p:nvPr>
            <p:ph type="title"/>
          </p:nvPr>
        </p:nvSpPr>
        <p:spPr>
          <a:xfrm>
            <a:off x="3390825" y="673625"/>
            <a:ext cx="544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">
  <p:cSld name="BLANK_1_1_1_1">
    <p:bg>
      <p:bgPr>
        <a:solidFill>
          <a:srgbClr val="EFEFEF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6a91fe35a4_0_585"/>
          <p:cNvSpPr txBox="1"/>
          <p:nvPr/>
        </p:nvSpPr>
        <p:spPr>
          <a:xfrm>
            <a:off x="352425" y="-514350"/>
            <a:ext cx="3038400" cy="71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0">
                <a:solidFill>
                  <a:srgbClr val="9DE0FF"/>
                </a:solidFill>
              </a:rPr>
              <a:t>5</a:t>
            </a:r>
            <a:endParaRPr b="1" sz="40000">
              <a:solidFill>
                <a:srgbClr val="9DE0FF"/>
              </a:solidFill>
            </a:endParaRPr>
          </a:p>
        </p:txBody>
      </p:sp>
      <p:sp>
        <p:nvSpPr>
          <p:cNvPr id="219" name="Google Shape;219;g36a91fe35a4_0_585"/>
          <p:cNvSpPr txBox="1"/>
          <p:nvPr>
            <p:ph idx="1" type="body"/>
          </p:nvPr>
        </p:nvSpPr>
        <p:spPr>
          <a:xfrm>
            <a:off x="3390825" y="1486800"/>
            <a:ext cx="49299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20" name="Google Shape;220;g36a91fe35a4_0_585"/>
          <p:cNvSpPr txBox="1"/>
          <p:nvPr>
            <p:ph type="title"/>
          </p:nvPr>
        </p:nvSpPr>
        <p:spPr>
          <a:xfrm>
            <a:off x="3390825" y="673625"/>
            <a:ext cx="544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TITLE_ONLY_1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6a91fe35a4_0_58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TITLE_ONLY_1_1">
    <p:bg>
      <p:bgPr>
        <a:solidFill>
          <a:schemeClr val="dk1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6a91fe35a4_0_59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bg>
      <p:bgPr>
        <a:solidFill>
          <a:srgbClr val="EFEFEF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6" name="Google Shape;226;g36a91fe35a4_0_593"/>
          <p:cNvCxnSpPr/>
          <p:nvPr/>
        </p:nvCxnSpPr>
        <p:spPr>
          <a:xfrm>
            <a:off x="76200" y="1790675"/>
            <a:ext cx="52578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descr="linkedin-logo.png" id="227" name="Google Shape;227;g36a91fe35a4_0_593">
            <a:hlinkClick r:id="rId2"/>
          </p:cNvPr>
          <p:cNvPicPr preferRelativeResize="0"/>
          <p:nvPr/>
        </p:nvPicPr>
        <p:blipFill rotWithShape="1">
          <a:blip r:embed="rId3">
            <a:alphaModFix amt="39000"/>
          </a:blip>
          <a:srcRect b="0" l="0" r="0" t="0"/>
          <a:stretch/>
        </p:blipFill>
        <p:spPr>
          <a:xfrm>
            <a:off x="3346570" y="3908454"/>
            <a:ext cx="696361" cy="696361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g36a91fe35a4_0_593"/>
          <p:cNvSpPr txBox="1"/>
          <p:nvPr/>
        </p:nvSpPr>
        <p:spPr>
          <a:xfrm>
            <a:off x="2422339" y="1841719"/>
            <a:ext cx="4299300" cy="18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sz="5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511F"/>
              </a:buClr>
              <a:buSzPts val="1600"/>
              <a:buFont typeface="Arial"/>
              <a:buNone/>
            </a:pPr>
            <a:r>
              <a:rPr i="0" lang="en-GB" sz="1600" u="sng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team@mimoveapp.com</a:t>
            </a:r>
            <a:endParaRPr sz="5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i="0" sz="1600" u="sng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  <a:hlinkClick r:id="rId5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511F"/>
              </a:buClr>
              <a:buSzPts val="1600"/>
              <a:buFont typeface="Arial"/>
              <a:buNone/>
            </a:pPr>
            <a:r>
              <a:rPr i="0" lang="en-GB" sz="1600" u="sng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www.mimoveapp.com</a:t>
            </a:r>
            <a:endParaRPr sz="5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511F"/>
              </a:buClr>
              <a:buSzPts val="1600"/>
              <a:buFont typeface="Arial"/>
              <a:buNone/>
            </a:pPr>
            <a:r>
              <a:t/>
            </a:r>
            <a:endParaRPr sz="5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4511F"/>
              </a:buClr>
              <a:buSzPts val="1600"/>
              <a:buFont typeface="Arial"/>
              <a:buNone/>
            </a:pPr>
            <a:r>
              <a:t/>
            </a:r>
            <a:endParaRPr sz="5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4511F"/>
              </a:buClr>
              <a:buSzPts val="1600"/>
              <a:buFont typeface="Arial"/>
              <a:buNone/>
            </a:pPr>
            <a:r>
              <a:t/>
            </a:r>
            <a:endParaRPr sz="5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4511F"/>
              </a:buClr>
              <a:buSzPts val="1600"/>
              <a:buFont typeface="Arial"/>
              <a:buNone/>
            </a:pPr>
            <a:r>
              <a:rPr lang="en-GB" sz="16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@mimoveapp</a:t>
            </a:r>
            <a:endParaRPr sz="5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i="0" sz="1600" u="sng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  <a:hlinkClick r:id="rId7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pic>
        <p:nvPicPr>
          <p:cNvPr descr="facebook-circular-logo.png" id="229" name="Google Shape;229;g36a91fe35a4_0_593">
            <a:hlinkClick r:id="rId8"/>
          </p:cNvPr>
          <p:cNvPicPr preferRelativeResize="0"/>
          <p:nvPr/>
        </p:nvPicPr>
        <p:blipFill rotWithShape="1">
          <a:blip r:embed="rId9">
            <a:alphaModFix amt="39000"/>
          </a:blip>
          <a:srcRect b="0" l="0" r="0" t="0"/>
          <a:stretch/>
        </p:blipFill>
        <p:spPr>
          <a:xfrm>
            <a:off x="1435847" y="3908454"/>
            <a:ext cx="696361" cy="6963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witter.png" id="230" name="Google Shape;230;g36a91fe35a4_0_593">
            <a:hlinkClick r:id="rId10"/>
          </p:cNvPr>
          <p:cNvPicPr preferRelativeResize="0"/>
          <p:nvPr/>
        </p:nvPicPr>
        <p:blipFill rotWithShape="1">
          <a:blip r:embed="rId11">
            <a:alphaModFix amt="39000"/>
          </a:blip>
          <a:srcRect b="0" l="0" r="0" t="0"/>
          <a:stretch/>
        </p:blipFill>
        <p:spPr>
          <a:xfrm>
            <a:off x="5257292" y="3908454"/>
            <a:ext cx="696361" cy="696361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g36a91fe35a4_0_593"/>
          <p:cNvSpPr txBox="1"/>
          <p:nvPr/>
        </p:nvSpPr>
        <p:spPr>
          <a:xfrm>
            <a:off x="2664332" y="1133538"/>
            <a:ext cx="38154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511F"/>
              </a:buClr>
              <a:buSzPts val="2100"/>
              <a:buFont typeface="Arial"/>
              <a:buNone/>
            </a:pPr>
            <a:r>
              <a:rPr b="1" i="0" lang="en-GB" sz="2100" u="none" cap="none" strike="noStrike">
                <a:solidFill>
                  <a:srgbClr val="F4511F"/>
                </a:solidFill>
                <a:latin typeface="Calibri"/>
                <a:ea typeface="Calibri"/>
                <a:cs typeface="Calibri"/>
                <a:sym typeface="Calibri"/>
              </a:rPr>
              <a:t>Making the world more active</a:t>
            </a:r>
            <a:endParaRPr b="1" sz="5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2" name="Google Shape;232;g36a91fe35a4_0_59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314725" y="462500"/>
            <a:ext cx="25146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36a91fe35a4_0_59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827451" y="3837549"/>
            <a:ext cx="928599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17"/>
          <p:cNvSpPr/>
          <p:nvPr/>
        </p:nvSpPr>
        <p:spPr>
          <a:xfrm flipH="1">
            <a:off x="1" y="748631"/>
            <a:ext cx="4512878" cy="4394869"/>
          </a:xfrm>
          <a:custGeom>
            <a:rect b="b" l="l" r="r" t="t"/>
            <a:pathLst>
              <a:path extrusionOk="0" h="1298" w="1333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rgbClr val="FFFFFF">
              <a:alpha val="74509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17"/>
          <p:cNvSpPr txBox="1"/>
          <p:nvPr>
            <p:ph type="title"/>
          </p:nvPr>
        </p:nvSpPr>
        <p:spPr>
          <a:xfrm>
            <a:off x="654600" y="141285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17"/>
          <p:cNvSpPr txBox="1"/>
          <p:nvPr>
            <p:ph idx="1" type="body"/>
          </p:nvPr>
        </p:nvSpPr>
        <p:spPr>
          <a:xfrm>
            <a:off x="191850" y="2265900"/>
            <a:ext cx="3733500" cy="22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pic>
        <p:nvPicPr>
          <p:cNvPr id="33" name="Google Shape;3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0325" y="4326750"/>
            <a:ext cx="676275" cy="67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6a91fe35a4_0_60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6" name="Google Shape;236;g36a91fe35a4_0_602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237" name="Google Shape;237;g36a91fe35a4_0_60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g36a91fe35a4_0_60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g36a91fe35a4_0_60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6a91fe35a4_0_60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2" name="Google Shape;242;g36a91fe35a4_0_608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243" name="Google Shape;243;g36a91fe35a4_0_608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244" name="Google Shape;244;g36a91fe35a4_0_60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g36a91fe35a4_0_60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6" name="Google Shape;246;g36a91fe35a4_0_60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18"/>
          <p:cNvSpPr/>
          <p:nvPr/>
        </p:nvSpPr>
        <p:spPr>
          <a:xfrm flipH="1">
            <a:off x="1" y="748631"/>
            <a:ext cx="4512878" cy="4394869"/>
          </a:xfrm>
          <a:custGeom>
            <a:rect b="b" l="l" r="r" t="t"/>
            <a:pathLst>
              <a:path extrusionOk="0" h="1298" w="1333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rgbClr val="FFFFFF">
              <a:alpha val="74509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18"/>
          <p:cNvSpPr txBox="1"/>
          <p:nvPr>
            <p:ph type="title"/>
          </p:nvPr>
        </p:nvSpPr>
        <p:spPr>
          <a:xfrm>
            <a:off x="654600" y="141285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8" name="Google Shape;38;p18"/>
          <p:cNvSpPr txBox="1"/>
          <p:nvPr>
            <p:ph idx="1" type="body"/>
          </p:nvPr>
        </p:nvSpPr>
        <p:spPr>
          <a:xfrm>
            <a:off x="191850" y="2265900"/>
            <a:ext cx="3733500" cy="22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pic>
        <p:nvPicPr>
          <p:cNvPr id="39" name="Google Shape;3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0325" y="4326750"/>
            <a:ext cx="676275" cy="67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1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1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4" name="Google Shape;44;p1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45" name="Google Shape;45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70325" y="4326750"/>
            <a:ext cx="676275" cy="67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EFEFEF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cxnSp>
        <p:nvCxnSpPr>
          <p:cNvPr id="48" name="Google Shape;48;p20"/>
          <p:cNvCxnSpPr/>
          <p:nvPr/>
        </p:nvCxnSpPr>
        <p:spPr>
          <a:xfrm>
            <a:off x="76200" y="3162275"/>
            <a:ext cx="52578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1" name="Google Shape;51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cxnSp>
        <p:nvCxnSpPr>
          <p:cNvPr id="52" name="Google Shape;52;p21"/>
          <p:cNvCxnSpPr/>
          <p:nvPr/>
        </p:nvCxnSpPr>
        <p:spPr>
          <a:xfrm>
            <a:off x="76200" y="1104875"/>
            <a:ext cx="52578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10.xml"/><Relationship Id="rId22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23" Type="http://schemas.openxmlformats.org/officeDocument/2006/relationships/theme" Target="../theme/theme1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slideLayout" Target="../slideLayouts/slideLayout18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3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49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51.xml"/><Relationship Id="rId30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0.xml"/><Relationship Id="rId32" Type="http://schemas.openxmlformats.org/officeDocument/2006/relationships/theme" Target="../theme/theme3.xml"/><Relationship Id="rId13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b="0" i="0" sz="2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" name="Google Shape;8;p1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270325" y="4326750"/>
            <a:ext cx="676275" cy="67627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6a91fe35a4_0_4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6" name="Google Shape;106;g36a91fe35a4_0_47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107" name="Google Shape;107;g36a91fe35a4_0_472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8270325" y="4326750"/>
            <a:ext cx="676275" cy="67627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7" r:id="rId28"/>
    <p:sldLayoutId id="2147483698" r:id="rId29"/>
    <p:sldLayoutId id="2147483699" r:id="rId30"/>
    <p:sldLayoutId id="2147483700" r:id="rId3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7.png"/><Relationship Id="rId4" Type="http://schemas.openxmlformats.org/officeDocument/2006/relationships/image" Target="../media/image2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4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23.png"/><Relationship Id="rId5" Type="http://schemas.openxmlformats.org/officeDocument/2006/relationships/image" Target="../media/image19.png"/><Relationship Id="rId6" Type="http://schemas.openxmlformats.org/officeDocument/2006/relationships/image" Target="../media/image8.png"/><Relationship Id="rId7" Type="http://schemas.openxmlformats.org/officeDocument/2006/relationships/image" Target="../media/image4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37.png"/><Relationship Id="rId5" Type="http://schemas.openxmlformats.org/officeDocument/2006/relationships/image" Target="../media/image22.png"/><Relationship Id="rId6" Type="http://schemas.openxmlformats.org/officeDocument/2006/relationships/image" Target="../media/image27.png"/><Relationship Id="rId7" Type="http://schemas.openxmlformats.org/officeDocument/2006/relationships/image" Target="../media/image25.png"/><Relationship Id="rId8" Type="http://schemas.openxmlformats.org/officeDocument/2006/relationships/image" Target="../media/image3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png"/><Relationship Id="rId4" Type="http://schemas.openxmlformats.org/officeDocument/2006/relationships/image" Target="../media/image39.png"/><Relationship Id="rId9" Type="http://schemas.openxmlformats.org/officeDocument/2006/relationships/hyperlink" Target="https://pngimg.com/download/46256" TargetMode="External"/><Relationship Id="rId5" Type="http://schemas.openxmlformats.org/officeDocument/2006/relationships/image" Target="../media/image38.png"/><Relationship Id="rId6" Type="http://schemas.openxmlformats.org/officeDocument/2006/relationships/image" Target="../media/image35.png"/><Relationship Id="rId7" Type="http://schemas.openxmlformats.org/officeDocument/2006/relationships/image" Target="../media/image34.png"/><Relationship Id="rId8" Type="http://schemas.openxmlformats.org/officeDocument/2006/relationships/image" Target="../media/image36.png"/><Relationship Id="rId10" Type="http://schemas.openxmlformats.org/officeDocument/2006/relationships/hyperlink" Target="https://creativecommons.org/licenses/by-nc/3.0/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4.png"/><Relationship Id="rId4" Type="http://schemas.openxmlformats.org/officeDocument/2006/relationships/image" Target="../media/image42.jpg"/><Relationship Id="rId5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g36a91fe35a4_0_4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0625" y="575200"/>
            <a:ext cx="3315601" cy="70332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g36a91fe35a4_0_466"/>
          <p:cNvSpPr txBox="1"/>
          <p:nvPr/>
        </p:nvSpPr>
        <p:spPr>
          <a:xfrm>
            <a:off x="163175" y="1447225"/>
            <a:ext cx="36705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at </a:t>
            </a:r>
            <a:endParaRPr b="1" sz="30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7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[Name of School]</a:t>
            </a:r>
            <a:endParaRPr sz="30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53" name="Google Shape;253;g36a91fe35a4_0_466"/>
          <p:cNvSpPr txBox="1"/>
          <p:nvPr/>
        </p:nvSpPr>
        <p:spPr>
          <a:xfrm>
            <a:off x="5622000" y="2432425"/>
            <a:ext cx="27912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Helping every young person live a life that </a:t>
            </a:r>
            <a:br>
              <a:rPr b="1" lang="en-GB"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b="1" lang="en-GB"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moves them</a:t>
            </a:r>
            <a:endParaRPr b="1" sz="28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91213" y="4307101"/>
            <a:ext cx="698739" cy="69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1" title="Bmx 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11"/>
          <p:cNvSpPr txBox="1"/>
          <p:nvPr/>
        </p:nvSpPr>
        <p:spPr>
          <a:xfrm>
            <a:off x="2489925" y="2184725"/>
            <a:ext cx="4543200" cy="175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br>
              <a:rPr b="1" i="0" lang="en-GB" sz="2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b="1" i="0" lang="en-GB" sz="34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Time to Launch</a:t>
            </a:r>
            <a:br>
              <a:rPr b="1" i="0" lang="en-GB" sz="24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</a:br>
            <a:br>
              <a:rPr b="1" i="0" lang="en-GB" sz="24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i="0" lang="en-GB" sz="26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Record at least </a:t>
            </a:r>
            <a:r>
              <a:rPr lang="en-GB" sz="2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2</a:t>
            </a:r>
            <a:r>
              <a:rPr i="0" lang="en-GB" sz="26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i="0" sz="26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i="0" lang="en-GB" sz="26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activit</a:t>
            </a:r>
            <a:r>
              <a:rPr lang="en-GB" sz="2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ies</a:t>
            </a:r>
            <a:r>
              <a:rPr i="0" lang="en-GB" sz="26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on </a:t>
            </a:r>
            <a:r>
              <a:rPr b="1" i="0" lang="en-GB" sz="26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miMove </a:t>
            </a:r>
            <a:endParaRPr b="1" i="0" sz="26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i="0" lang="en-GB" sz="26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by [the end of this week]</a:t>
            </a:r>
            <a:endParaRPr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"/>
          <p:cNvSpPr txBox="1"/>
          <p:nvPr>
            <p:ph type="title"/>
          </p:nvPr>
        </p:nvSpPr>
        <p:spPr>
          <a:xfrm>
            <a:off x="311700" y="2274625"/>
            <a:ext cx="8520600" cy="12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lang="en-GB" sz="3200">
                <a:solidFill>
                  <a:srgbClr val="434343"/>
                </a:solidFill>
              </a:rPr>
              <a:t>We want you to enjoy taking part in lots of different activities in and out of school </a:t>
            </a:r>
            <a:endParaRPr b="1" sz="3200">
              <a:solidFill>
                <a:srgbClr val="434343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t/>
            </a:r>
            <a:endParaRPr sz="33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6a91fe35a4_0_311"/>
          <p:cNvSpPr txBox="1"/>
          <p:nvPr/>
        </p:nvSpPr>
        <p:spPr>
          <a:xfrm>
            <a:off x="745675" y="1512275"/>
            <a:ext cx="4997400" cy="33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❏"/>
            </a:pPr>
            <a:r>
              <a:rPr b="1" lang="en-GB">
                <a:solidFill>
                  <a:srgbClr val="434343"/>
                </a:solidFill>
              </a:rPr>
              <a:t>helps you </a:t>
            </a:r>
            <a:r>
              <a:rPr b="1" lang="en-GB">
                <a:solidFill>
                  <a:srgbClr val="434343"/>
                </a:solidFill>
              </a:rPr>
              <a:t>discover what you enjoy</a:t>
            </a:r>
            <a:endParaRPr b="1"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❏"/>
            </a:pPr>
            <a:r>
              <a:rPr b="1" lang="en-GB">
                <a:solidFill>
                  <a:srgbClr val="434343"/>
                </a:solidFill>
              </a:rPr>
              <a:t>helps you </a:t>
            </a:r>
            <a:r>
              <a:rPr b="1" lang="en-GB">
                <a:solidFill>
                  <a:srgbClr val="434343"/>
                </a:solidFill>
              </a:rPr>
              <a:t>develop different skills</a:t>
            </a:r>
            <a:endParaRPr b="1"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❏"/>
            </a:pPr>
            <a:r>
              <a:rPr b="1" lang="en-GB">
                <a:solidFill>
                  <a:srgbClr val="434343"/>
                </a:solidFill>
              </a:rPr>
              <a:t>helps you </a:t>
            </a:r>
            <a:r>
              <a:rPr b="1" lang="en-GB">
                <a:solidFill>
                  <a:srgbClr val="434343"/>
                </a:solidFill>
              </a:rPr>
              <a:t>meet and interact with different people</a:t>
            </a:r>
            <a:endParaRPr b="1"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❏"/>
            </a:pPr>
            <a:r>
              <a:rPr b="1" lang="en-GB">
                <a:solidFill>
                  <a:srgbClr val="434343"/>
                </a:solidFill>
              </a:rPr>
              <a:t>helps you </a:t>
            </a:r>
            <a:r>
              <a:rPr b="1" lang="en-GB">
                <a:solidFill>
                  <a:srgbClr val="434343"/>
                </a:solidFill>
              </a:rPr>
              <a:t>organise your time better</a:t>
            </a:r>
            <a:endParaRPr b="1"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❏"/>
            </a:pPr>
            <a:r>
              <a:rPr b="1" lang="en-GB">
                <a:solidFill>
                  <a:srgbClr val="434343"/>
                </a:solidFill>
              </a:rPr>
              <a:t>helps you </a:t>
            </a:r>
            <a:r>
              <a:rPr b="1" lang="en-GB">
                <a:solidFill>
                  <a:srgbClr val="434343"/>
                </a:solidFill>
              </a:rPr>
              <a:t>communicate better</a:t>
            </a:r>
            <a:endParaRPr b="1"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❏"/>
            </a:pPr>
            <a:r>
              <a:rPr b="1" lang="en-GB">
                <a:solidFill>
                  <a:srgbClr val="434343"/>
                </a:solidFill>
              </a:rPr>
              <a:t>helps you </a:t>
            </a:r>
            <a:r>
              <a:rPr b="1" lang="en-GB">
                <a:solidFill>
                  <a:srgbClr val="434343"/>
                </a:solidFill>
              </a:rPr>
              <a:t>think about how you feel</a:t>
            </a:r>
            <a:endParaRPr b="1"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❏"/>
            </a:pPr>
            <a:r>
              <a:rPr b="1" lang="en-GB">
                <a:solidFill>
                  <a:srgbClr val="434343"/>
                </a:solidFill>
              </a:rPr>
              <a:t>helps you </a:t>
            </a:r>
            <a:r>
              <a:rPr b="1" lang="en-GB">
                <a:solidFill>
                  <a:srgbClr val="434343"/>
                </a:solidFill>
              </a:rPr>
              <a:t>feel part of your community</a:t>
            </a:r>
            <a:endParaRPr b="1"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❏"/>
            </a:pPr>
            <a:r>
              <a:rPr b="1" lang="en-GB">
                <a:solidFill>
                  <a:srgbClr val="434343"/>
                </a:solidFill>
              </a:rPr>
              <a:t>helps your physical and mental health</a:t>
            </a:r>
            <a:endParaRPr b="1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64" name="Google Shape;264;g36a91fe35a4_0_311"/>
          <p:cNvSpPr txBox="1"/>
          <p:nvPr/>
        </p:nvSpPr>
        <p:spPr>
          <a:xfrm>
            <a:off x="476525" y="357500"/>
            <a:ext cx="72615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4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Why? </a:t>
            </a:r>
            <a:endParaRPr b="1" sz="34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434343"/>
                </a:solidFill>
              </a:rPr>
              <a:t>Taking part in different activities…</a:t>
            </a:r>
            <a:endParaRPr sz="1800">
              <a:solidFill>
                <a:srgbClr val="434343"/>
              </a:solidFill>
            </a:endParaRPr>
          </a:p>
        </p:txBody>
      </p:sp>
      <p:pic>
        <p:nvPicPr>
          <p:cNvPr id="265" name="Google Shape;265;g36a91fe35a4_0_311" title="Yoga .png"/>
          <p:cNvPicPr preferRelativeResize="0"/>
          <p:nvPr/>
        </p:nvPicPr>
        <p:blipFill rotWithShape="1">
          <a:blip r:embed="rId3">
            <a:alphaModFix/>
          </a:blip>
          <a:srcRect b="0" l="9490" r="8123" t="0"/>
          <a:stretch/>
        </p:blipFill>
        <p:spPr>
          <a:xfrm>
            <a:off x="6207625" y="552775"/>
            <a:ext cx="2346600" cy="1693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lang="en-GB" sz="3400">
                <a:solidFill>
                  <a:srgbClr val="434343"/>
                </a:solidFill>
              </a:rPr>
              <a:t>What is miMove?</a:t>
            </a:r>
            <a:endParaRPr b="1" sz="3400">
              <a:solidFill>
                <a:srgbClr val="434343"/>
              </a:solidFill>
            </a:endParaRPr>
          </a:p>
        </p:txBody>
      </p:sp>
      <p:grpSp>
        <p:nvGrpSpPr>
          <p:cNvPr id="272" name="Google Shape;272;p3"/>
          <p:cNvGrpSpPr/>
          <p:nvPr/>
        </p:nvGrpSpPr>
        <p:grpSpPr>
          <a:xfrm>
            <a:off x="712300" y="1456565"/>
            <a:ext cx="7982175" cy="2850535"/>
            <a:chOff x="75767" y="57095"/>
            <a:chExt cx="10642900" cy="3800714"/>
          </a:xfrm>
        </p:grpSpPr>
        <p:sp>
          <p:nvSpPr>
            <p:cNvPr id="273" name="Google Shape;273;p3"/>
            <p:cNvSpPr/>
            <p:nvPr/>
          </p:nvSpPr>
          <p:spPr>
            <a:xfrm>
              <a:off x="679050" y="73903"/>
              <a:ext cx="1887300" cy="1887300"/>
            </a:xfrm>
            <a:prstGeom prst="round2DiagRect">
              <a:avLst>
                <a:gd fmla="val 29727" name="adj1"/>
                <a:gd fmla="val 0" name="adj2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1760943" y="405607"/>
              <a:ext cx="729600" cy="6465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75768" y="3053169"/>
              <a:ext cx="30939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"/>
            <p:cNvSpPr txBox="1"/>
            <p:nvPr/>
          </p:nvSpPr>
          <p:spPr>
            <a:xfrm>
              <a:off x="75767" y="2532108"/>
              <a:ext cx="3182100" cy="132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-GB">
                  <a:solidFill>
                    <a:srgbClr val="434343"/>
                  </a:solidFill>
                </a:rPr>
                <a:t>An app </a:t>
              </a:r>
              <a:r>
                <a:rPr b="1" lang="en-GB">
                  <a:solidFill>
                    <a:srgbClr val="434343"/>
                  </a:solidFill>
                </a:rPr>
                <a:t>for you </a:t>
              </a:r>
              <a:r>
                <a:rPr lang="en-GB">
                  <a:solidFill>
                    <a:srgbClr val="434343"/>
                  </a:solidFill>
                </a:rPr>
                <a:t>- a place where you can keep a record and reflect upon all the activities you do </a:t>
              </a:r>
              <a:endParaRPr b="0" i="0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4314206" y="57095"/>
              <a:ext cx="1887300" cy="1887300"/>
            </a:xfrm>
            <a:prstGeom prst="round2DiagRect">
              <a:avLst>
                <a:gd fmla="val 29727" name="adj1"/>
                <a:gd fmla="val 0" name="adj2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4716393" y="459283"/>
              <a:ext cx="1082700" cy="10827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3710925" y="3053169"/>
              <a:ext cx="30939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"/>
            <p:cNvSpPr txBox="1"/>
            <p:nvPr/>
          </p:nvSpPr>
          <p:spPr>
            <a:xfrm>
              <a:off x="3710908" y="2657462"/>
              <a:ext cx="30939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i="0" lang="en-GB" sz="1400" u="none" cap="none" strike="noStrike">
                  <a:solidFill>
                    <a:srgbClr val="434343"/>
                  </a:solidFill>
                </a:rPr>
                <a:t>T</a:t>
              </a:r>
              <a:r>
                <a:rPr lang="en-GB">
                  <a:solidFill>
                    <a:srgbClr val="434343"/>
                  </a:solidFill>
                </a:rPr>
                <a:t>his information is then shared with us</a:t>
              </a:r>
              <a:endParaRPr i="0" sz="1100" u="none" cap="none" strike="noStrike">
                <a:solidFill>
                  <a:srgbClr val="434343"/>
                </a:solidFill>
              </a:endParaRPr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7949362" y="57095"/>
              <a:ext cx="1887300" cy="1887300"/>
            </a:xfrm>
            <a:prstGeom prst="round2DiagRect">
              <a:avLst>
                <a:gd fmla="val 29727" name="adj1"/>
                <a:gd fmla="val 0" name="adj2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8351550" y="459283"/>
              <a:ext cx="1082700" cy="10827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7346081" y="3053169"/>
              <a:ext cx="30939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"/>
            <p:cNvSpPr txBox="1"/>
            <p:nvPr/>
          </p:nvSpPr>
          <p:spPr>
            <a:xfrm>
              <a:off x="7346067" y="2532108"/>
              <a:ext cx="3372600" cy="132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i="0" lang="en-GB" u="none" cap="none" strike="noStrike">
                  <a:solidFill>
                    <a:srgbClr val="434343"/>
                  </a:solidFill>
                </a:rPr>
                <a:t>W</a:t>
              </a:r>
              <a:r>
                <a:rPr lang="en-GB">
                  <a:solidFill>
                    <a:srgbClr val="434343"/>
                  </a:solidFill>
                </a:rPr>
                <a:t>e want to </a:t>
              </a:r>
              <a:r>
                <a:rPr b="1" lang="en-GB">
                  <a:solidFill>
                    <a:srgbClr val="434343"/>
                  </a:solidFill>
                </a:rPr>
                <a:t>celebrate</a:t>
              </a:r>
              <a:r>
                <a:rPr lang="en-GB">
                  <a:solidFill>
                    <a:srgbClr val="434343"/>
                  </a:solidFill>
                </a:rPr>
                <a:t> your efforts, </a:t>
              </a:r>
              <a:r>
                <a:rPr b="1" lang="en-GB">
                  <a:solidFill>
                    <a:srgbClr val="434343"/>
                  </a:solidFill>
                </a:rPr>
                <a:t>support</a:t>
              </a:r>
              <a:r>
                <a:rPr lang="en-GB">
                  <a:solidFill>
                    <a:srgbClr val="434343"/>
                  </a:solidFill>
                </a:rPr>
                <a:t> you if needed, and make sure you are having </a:t>
              </a:r>
              <a:r>
                <a:rPr b="1" lang="en-GB">
                  <a:solidFill>
                    <a:srgbClr val="434343"/>
                  </a:solidFill>
                </a:rPr>
                <a:t>positive experiences</a:t>
              </a:r>
              <a:r>
                <a:rPr lang="en-GB">
                  <a:solidFill>
                    <a:srgbClr val="434343"/>
                  </a:solidFill>
                </a:rPr>
                <a:t> </a:t>
              </a:r>
              <a:endParaRPr i="0" u="none" cap="none" strike="noStrike">
                <a:solidFill>
                  <a:srgbClr val="434343"/>
                </a:solidFill>
              </a:endParaRPr>
            </a:p>
          </p:txBody>
        </p:sp>
      </p:grpSp>
      <p:pic>
        <p:nvPicPr>
          <p:cNvPr id="285" name="Google Shape;285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91213" y="4307101"/>
            <a:ext cx="698739" cy="69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" title="Untitled design (3).png"/>
          <p:cNvPicPr preferRelativeResize="0"/>
          <p:nvPr/>
        </p:nvPicPr>
        <p:blipFill rotWithShape="1">
          <a:blip r:embed="rId7">
            <a:alphaModFix/>
          </a:blip>
          <a:srcRect b="26691" l="53328" r="8369" t="19602"/>
          <a:stretch/>
        </p:blipFill>
        <p:spPr>
          <a:xfrm>
            <a:off x="1275750" y="1972105"/>
            <a:ext cx="807259" cy="636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6a91fe35a4_1_15"/>
          <p:cNvSpPr txBox="1"/>
          <p:nvPr/>
        </p:nvSpPr>
        <p:spPr>
          <a:xfrm>
            <a:off x="420225" y="354775"/>
            <a:ext cx="43746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</a:pPr>
            <a:r>
              <a:rPr b="1" lang="en-GB" sz="34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What is success?</a:t>
            </a:r>
            <a:endParaRPr b="1" sz="34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92" name="Google Shape;292;g36a91fe35a4_1_15" title="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0586" y="1238241"/>
            <a:ext cx="1071251" cy="1071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36a91fe35a4_1_15" title="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3471" y="1245622"/>
            <a:ext cx="1071251" cy="1071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g36a91fe35a4_1_15" title="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72611" y="1251145"/>
            <a:ext cx="1071245" cy="1071256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g36a91fe35a4_1_15"/>
          <p:cNvSpPr txBox="1"/>
          <p:nvPr/>
        </p:nvSpPr>
        <p:spPr>
          <a:xfrm>
            <a:off x="890575" y="2510768"/>
            <a:ext cx="63753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</a:pPr>
            <a:r>
              <a:rPr lang="en-GB">
                <a:solidFill>
                  <a:srgbClr val="434343"/>
                </a:solidFill>
              </a:rPr>
              <a:t>Taking part in different activities (in &amp; out of school) 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</a:pPr>
            <a:r>
              <a:rPr lang="en-GB">
                <a:solidFill>
                  <a:srgbClr val="434343"/>
                </a:solidFill>
              </a:rPr>
              <a:t>Trying </a:t>
            </a:r>
            <a:r>
              <a:rPr b="1" lang="en-GB">
                <a:solidFill>
                  <a:srgbClr val="434343"/>
                </a:solidFill>
              </a:rPr>
              <a:t>new </a:t>
            </a:r>
            <a:r>
              <a:rPr lang="en-GB">
                <a:solidFill>
                  <a:srgbClr val="434343"/>
                </a:solidFill>
              </a:rPr>
              <a:t>activities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</a:pPr>
            <a:r>
              <a:rPr lang="en-GB">
                <a:solidFill>
                  <a:srgbClr val="434343"/>
                </a:solidFill>
              </a:rPr>
              <a:t>Overcoming challenges to take part in activity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</a:pPr>
            <a:r>
              <a:rPr lang="en-GB">
                <a:solidFill>
                  <a:srgbClr val="434343"/>
                </a:solidFill>
              </a:rPr>
              <a:t>Reflecting on how an activity makes you feel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</a:pPr>
            <a:r>
              <a:rPr lang="en-GB">
                <a:solidFill>
                  <a:srgbClr val="434343"/>
                </a:solidFill>
              </a:rPr>
              <a:t>Encouraging others 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</a:pPr>
            <a:r>
              <a:rPr lang="en-GB">
                <a:solidFill>
                  <a:srgbClr val="434343"/>
                </a:solidFill>
              </a:rPr>
              <a:t>Committing to activities for a period of time (without giving up)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</a:pPr>
            <a:r>
              <a:rPr lang="en-GB">
                <a:solidFill>
                  <a:srgbClr val="434343"/>
                </a:solidFill>
              </a:rPr>
              <a:t>Taking part in activities as a regular part of your week </a:t>
            </a:r>
            <a:endParaRPr sz="1300">
              <a:solidFill>
                <a:srgbClr val="434343"/>
              </a:solidFill>
            </a:endParaRPr>
          </a:p>
        </p:txBody>
      </p:sp>
      <p:pic>
        <p:nvPicPr>
          <p:cNvPr id="296" name="Google Shape;296;g36a91fe35a4_1_15" title="4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16304" y="1242861"/>
            <a:ext cx="1071251" cy="1071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g36a91fe35a4_1_15" title="5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89512" y="1236853"/>
            <a:ext cx="1071251" cy="1071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g36a91fe35a4_1_15" title="6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58805" y="1222057"/>
            <a:ext cx="1071251" cy="1071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g36a91fe35a4_1_15" title="7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04865" y="1242845"/>
            <a:ext cx="1071251" cy="1071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g36a91fe35a4_1_43"/>
          <p:cNvPicPr preferRelativeResize="0"/>
          <p:nvPr/>
        </p:nvPicPr>
        <p:blipFill rotWithShape="1">
          <a:blip r:embed="rId3">
            <a:alphaModFix/>
          </a:blip>
          <a:srcRect b="13923" l="5738" r="3747" t="7280"/>
          <a:stretch/>
        </p:blipFill>
        <p:spPr>
          <a:xfrm>
            <a:off x="547375" y="1714550"/>
            <a:ext cx="4213500" cy="2063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305" name="Google Shape;305;g36a91fe35a4_1_43"/>
          <p:cNvSpPr txBox="1"/>
          <p:nvPr/>
        </p:nvSpPr>
        <p:spPr>
          <a:xfrm>
            <a:off x="296400" y="412925"/>
            <a:ext cx="5339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4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Who will see your data?</a:t>
            </a:r>
            <a:endParaRPr b="1" sz="34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06" name="Google Shape;306;g36a91fe35a4_1_43"/>
          <p:cNvSpPr txBox="1"/>
          <p:nvPr/>
        </p:nvSpPr>
        <p:spPr>
          <a:xfrm>
            <a:off x="5160625" y="2038625"/>
            <a:ext cx="37062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032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</a:pPr>
            <a:r>
              <a:rPr lang="en-GB" sz="1600">
                <a:solidFill>
                  <a:srgbClr val="434343"/>
                </a:solidFill>
              </a:rPr>
              <a:t>Your form tutor, HOY &amp; teachers</a:t>
            </a:r>
            <a:endParaRPr sz="1600">
              <a:solidFill>
                <a:srgbClr val="434343"/>
              </a:solidFill>
            </a:endParaRPr>
          </a:p>
          <a:p>
            <a:pPr indent="-203200" lvl="0" marL="228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</a:pPr>
            <a:r>
              <a:rPr lang="en-GB" sz="1600">
                <a:solidFill>
                  <a:srgbClr val="434343"/>
                </a:solidFill>
              </a:rPr>
              <a:t>Your miFriends</a:t>
            </a:r>
            <a:endParaRPr sz="1600">
              <a:solidFill>
                <a:srgbClr val="434343"/>
              </a:solidFill>
            </a:endParaRPr>
          </a:p>
          <a:p>
            <a:pPr indent="-203200" lvl="0" marL="228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</a:pPr>
            <a:r>
              <a:rPr b="1" lang="en-GB" sz="1600">
                <a:solidFill>
                  <a:srgbClr val="434343"/>
                </a:solidFill>
              </a:rPr>
              <a:t>NOBODY ELSE</a:t>
            </a:r>
            <a:endParaRPr b="1" sz="16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8"/>
          <p:cNvSpPr txBox="1"/>
          <p:nvPr>
            <p:ph type="title"/>
          </p:nvPr>
        </p:nvSpPr>
        <p:spPr>
          <a:xfrm>
            <a:off x="109837" y="404170"/>
            <a:ext cx="4045200" cy="627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b="1" lang="en-GB" sz="3400">
                <a:solidFill>
                  <a:srgbClr val="434343"/>
                </a:solidFill>
              </a:rPr>
              <a:t>Safe connectivity</a:t>
            </a:r>
            <a:r>
              <a:rPr b="1" lang="en-GB" sz="3400">
                <a:solidFill>
                  <a:schemeClr val="dk2"/>
                </a:solidFill>
              </a:rPr>
              <a:t> </a:t>
            </a:r>
            <a:endParaRPr b="1" sz="3400">
              <a:solidFill>
                <a:schemeClr val="dk2"/>
              </a:solidFill>
            </a:endParaRPr>
          </a:p>
        </p:txBody>
      </p:sp>
      <p:sp>
        <p:nvSpPr>
          <p:cNvPr id="312" name="Google Shape;312;p8"/>
          <p:cNvSpPr txBox="1"/>
          <p:nvPr>
            <p:ph idx="1" type="subTitle"/>
          </p:nvPr>
        </p:nvSpPr>
        <p:spPr>
          <a:xfrm>
            <a:off x="257400" y="1171500"/>
            <a:ext cx="4045200" cy="29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434343"/>
              </a:solidFill>
            </a:endParaRPr>
          </a:p>
          <a:p>
            <a:pPr indent="-190500" lvl="0" marL="228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•"/>
            </a:pPr>
            <a:r>
              <a:rPr lang="en-GB" sz="1400">
                <a:solidFill>
                  <a:srgbClr val="434343"/>
                </a:solidFill>
              </a:rPr>
              <a:t>You control what your </a:t>
            </a:r>
            <a:r>
              <a:rPr b="1" lang="en-GB" sz="1400">
                <a:solidFill>
                  <a:srgbClr val="434343"/>
                </a:solidFill>
              </a:rPr>
              <a:t>miFriends</a:t>
            </a:r>
            <a:r>
              <a:rPr lang="en-GB" sz="1400">
                <a:solidFill>
                  <a:srgbClr val="434343"/>
                </a:solidFill>
              </a:rPr>
              <a:t> see</a:t>
            </a:r>
            <a:endParaRPr sz="1400">
              <a:solidFill>
                <a:srgbClr val="434343"/>
              </a:solidFill>
            </a:endParaRPr>
          </a:p>
          <a:p>
            <a:pPr indent="-190500" lvl="0" marL="228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•"/>
            </a:pPr>
            <a:r>
              <a:rPr lang="en-GB" sz="1400">
                <a:solidFill>
                  <a:srgbClr val="434343"/>
                </a:solidFill>
              </a:rPr>
              <a:t>Menu &gt; Settings</a:t>
            </a:r>
            <a:endParaRPr sz="1400">
              <a:solidFill>
                <a:srgbClr val="434343"/>
              </a:solidFill>
            </a:endParaRPr>
          </a:p>
          <a:p>
            <a:pPr indent="-190500" lvl="0" marL="228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•"/>
            </a:pPr>
            <a:r>
              <a:rPr lang="en-GB" sz="1400">
                <a:solidFill>
                  <a:srgbClr val="434343"/>
                </a:solidFill>
              </a:rPr>
              <a:t>Post your activities</a:t>
            </a:r>
            <a:endParaRPr sz="1400">
              <a:solidFill>
                <a:srgbClr val="434343"/>
              </a:solidFill>
            </a:endParaRPr>
          </a:p>
          <a:p>
            <a:pPr indent="-190500" lvl="0" marL="228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•"/>
            </a:pPr>
            <a:r>
              <a:rPr lang="en-GB" sz="1400">
                <a:solidFill>
                  <a:srgbClr val="434343"/>
                </a:solidFill>
              </a:rPr>
              <a:t>Tag your miFriends </a:t>
            </a:r>
            <a:endParaRPr sz="1400">
              <a:solidFill>
                <a:srgbClr val="434343"/>
              </a:solidFill>
            </a:endParaRPr>
          </a:p>
          <a:p>
            <a:pPr indent="-190500" lvl="0" marL="228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•"/>
            </a:pPr>
            <a:r>
              <a:rPr lang="en-GB" sz="1400">
                <a:solidFill>
                  <a:srgbClr val="434343"/>
                </a:solidFill>
              </a:rPr>
              <a:t>Like your friends’ posts</a:t>
            </a:r>
            <a:endParaRPr sz="1400">
              <a:solidFill>
                <a:srgbClr val="434343"/>
              </a:solidFill>
            </a:endParaRPr>
          </a:p>
          <a:p>
            <a:pPr indent="-190500" lvl="0" marL="228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•"/>
            </a:pPr>
            <a:r>
              <a:rPr lang="en-GB" sz="1400">
                <a:solidFill>
                  <a:srgbClr val="434343"/>
                </a:solidFill>
              </a:rPr>
              <a:t>Collect points</a:t>
            </a:r>
            <a:endParaRPr sz="1400">
              <a:solidFill>
                <a:srgbClr val="434343"/>
              </a:solidFill>
            </a:endParaRPr>
          </a:p>
          <a:p>
            <a:pPr indent="-190500" lvl="0" marL="228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•"/>
            </a:pPr>
            <a:r>
              <a:rPr lang="en-GB" sz="1400">
                <a:solidFill>
                  <a:srgbClr val="434343"/>
                </a:solidFill>
              </a:rPr>
              <a:t>Collect badges</a:t>
            </a:r>
            <a:endParaRPr sz="1400">
              <a:solidFill>
                <a:srgbClr val="434343"/>
              </a:solidFill>
            </a:endParaRPr>
          </a:p>
          <a:p>
            <a:pPr indent="-190500" lvl="0" marL="228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•"/>
            </a:pPr>
            <a:r>
              <a:rPr b="1" lang="en-GB" sz="1400">
                <a:solidFill>
                  <a:srgbClr val="434343"/>
                </a:solidFill>
              </a:rPr>
              <a:t>No messaging is possible</a:t>
            </a:r>
            <a:endParaRPr b="1" sz="1400">
              <a:solidFill>
                <a:srgbClr val="434343"/>
              </a:solidFill>
            </a:endParaRPr>
          </a:p>
          <a:p>
            <a:pPr indent="0" lvl="0" marL="190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None/>
            </a:pPr>
            <a:r>
              <a:t/>
            </a:r>
            <a:endParaRPr sz="1600">
              <a:solidFill>
                <a:srgbClr val="434343"/>
              </a:solidFill>
            </a:endParaRPr>
          </a:p>
        </p:txBody>
      </p:sp>
      <p:pic>
        <p:nvPicPr>
          <p:cNvPr id="313" name="Google Shape;313;p8" title="Screenshot 2025-06-24 at 16.39.05.png"/>
          <p:cNvPicPr preferRelativeResize="0"/>
          <p:nvPr/>
        </p:nvPicPr>
        <p:blipFill rotWithShape="1">
          <a:blip r:embed="rId3">
            <a:alphaModFix/>
          </a:blip>
          <a:srcRect b="11039" l="5790" r="969" t="0"/>
          <a:stretch/>
        </p:blipFill>
        <p:spPr>
          <a:xfrm>
            <a:off x="5365121" y="1585950"/>
            <a:ext cx="3086178" cy="194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8" title="Untitled design (5).png"/>
          <p:cNvPicPr preferRelativeResize="0"/>
          <p:nvPr/>
        </p:nvPicPr>
        <p:blipFill rotWithShape="1">
          <a:blip r:embed="rId4">
            <a:alphaModFix/>
          </a:blip>
          <a:srcRect b="30559" l="50552" r="12257" t="19284"/>
          <a:stretch/>
        </p:blipFill>
        <p:spPr>
          <a:xfrm>
            <a:off x="4748632" y="1031172"/>
            <a:ext cx="4396075" cy="333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b="1" lang="en-GB" sz="3400">
                <a:solidFill>
                  <a:srgbClr val="434343"/>
                </a:solidFill>
              </a:rPr>
              <a:t>miMove is NOT</a:t>
            </a:r>
            <a:endParaRPr b="1" sz="3400">
              <a:solidFill>
                <a:srgbClr val="434343"/>
              </a:solidFill>
            </a:endParaRPr>
          </a:p>
        </p:txBody>
      </p:sp>
      <p:grpSp>
        <p:nvGrpSpPr>
          <p:cNvPr id="320" name="Google Shape;320;p9"/>
          <p:cNvGrpSpPr/>
          <p:nvPr/>
        </p:nvGrpSpPr>
        <p:grpSpPr>
          <a:xfrm>
            <a:off x="4799429" y="418594"/>
            <a:ext cx="4344571" cy="4127582"/>
            <a:chOff x="0" y="4597"/>
            <a:chExt cx="6513600" cy="5876359"/>
          </a:xfrm>
        </p:grpSpPr>
        <p:sp>
          <p:nvSpPr>
            <p:cNvPr id="321" name="Google Shape;321;p9"/>
            <p:cNvSpPr/>
            <p:nvPr/>
          </p:nvSpPr>
          <p:spPr>
            <a:xfrm>
              <a:off x="0" y="4597"/>
              <a:ext cx="6513600" cy="979500"/>
            </a:xfrm>
            <a:prstGeom prst="roundRect">
              <a:avLst>
                <a:gd fmla="val 10000" name="adj"/>
              </a:avLst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296259" y="224956"/>
              <a:ext cx="538800" cy="5388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1131174" y="4597"/>
              <a:ext cx="5382300" cy="97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9"/>
            <p:cNvSpPr txBox="1"/>
            <p:nvPr/>
          </p:nvSpPr>
          <p:spPr>
            <a:xfrm>
              <a:off x="1131174" y="4597"/>
              <a:ext cx="5382300" cy="97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3650" lIns="103650" spcFirstLastPara="1" rIns="103650" wrap="square" tIns="1036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rPr i="0" lang="en-GB" sz="1800" u="none" cap="none" strike="noStrike">
                  <a:solidFill>
                    <a:srgbClr val="434343"/>
                  </a:solidFill>
                </a:rPr>
                <a:t>A competition</a:t>
              </a:r>
              <a:endParaRPr i="0" sz="1300" u="none" cap="none" strike="noStrike">
                <a:solidFill>
                  <a:srgbClr val="434343"/>
                </a:solidFill>
              </a:endParaRPr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0" y="1228812"/>
              <a:ext cx="6513600" cy="979500"/>
            </a:xfrm>
            <a:prstGeom prst="roundRect">
              <a:avLst>
                <a:gd fmla="val 10000" name="adj"/>
              </a:avLst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296259" y="1449171"/>
              <a:ext cx="538800" cy="5388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1131174" y="1228812"/>
              <a:ext cx="5382300" cy="97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9"/>
            <p:cNvSpPr txBox="1"/>
            <p:nvPr/>
          </p:nvSpPr>
          <p:spPr>
            <a:xfrm>
              <a:off x="1131174" y="1228812"/>
              <a:ext cx="5382300" cy="97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3650" lIns="103650" spcFirstLastPara="1" rIns="103650" wrap="square" tIns="1036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rPr i="0" lang="en-GB" sz="1800" u="none" cap="none" strike="noStrike">
                  <a:solidFill>
                    <a:srgbClr val="434343"/>
                  </a:solidFill>
                </a:rPr>
                <a:t>A league table</a:t>
              </a:r>
              <a:endParaRPr i="0" sz="1300" u="none" cap="none" strike="noStrike">
                <a:solidFill>
                  <a:srgbClr val="434343"/>
                </a:solidFill>
              </a:endParaRPr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0" y="2453027"/>
              <a:ext cx="6513600" cy="979500"/>
            </a:xfrm>
            <a:prstGeom prst="roundRect">
              <a:avLst>
                <a:gd fmla="val 10000" name="adj"/>
              </a:avLst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296259" y="2673385"/>
              <a:ext cx="538800" cy="5388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1131174" y="2453027"/>
              <a:ext cx="5382300" cy="97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9"/>
            <p:cNvSpPr txBox="1"/>
            <p:nvPr/>
          </p:nvSpPr>
          <p:spPr>
            <a:xfrm>
              <a:off x="1131174" y="2453027"/>
              <a:ext cx="5382300" cy="97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3650" lIns="103650" spcFirstLastPara="1" rIns="103650" wrap="square" tIns="1036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rPr i="0" lang="en-GB" sz="1800" u="none" cap="none" strike="noStrike">
                  <a:solidFill>
                    <a:srgbClr val="434343"/>
                  </a:solidFill>
                </a:rPr>
                <a:t>A way to judge you</a:t>
              </a:r>
              <a:endParaRPr i="0" sz="1300" u="none" cap="none" strike="noStrike">
                <a:solidFill>
                  <a:srgbClr val="434343"/>
                </a:solidFill>
              </a:endParaRPr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0" y="3677241"/>
              <a:ext cx="6513600" cy="979500"/>
            </a:xfrm>
            <a:prstGeom prst="roundRect">
              <a:avLst>
                <a:gd fmla="val 10000" name="adj"/>
              </a:avLst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1131174" y="3677241"/>
              <a:ext cx="5382300" cy="97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317259" y="3876706"/>
              <a:ext cx="538801" cy="53880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1131174" y="4901456"/>
              <a:ext cx="5382300" cy="97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9"/>
            <p:cNvSpPr txBox="1"/>
            <p:nvPr/>
          </p:nvSpPr>
          <p:spPr>
            <a:xfrm>
              <a:off x="1131048" y="3733571"/>
              <a:ext cx="5382300" cy="97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3650" lIns="103650" spcFirstLastPara="1" rIns="103650" wrap="square" tIns="1036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rPr i="0" lang="en-GB" sz="1800" u="none" cap="none" strike="noStrike">
                  <a:solidFill>
                    <a:srgbClr val="434343"/>
                  </a:solidFill>
                </a:rPr>
                <a:t>A fitness scheme</a:t>
              </a:r>
              <a:endParaRPr i="0" sz="1300" u="none" cap="none" strike="noStrike">
                <a:solidFill>
                  <a:srgbClr val="434343"/>
                </a:solidFill>
              </a:endParaRPr>
            </a:p>
          </p:txBody>
        </p:sp>
      </p:grpSp>
      <p:sp>
        <p:nvSpPr>
          <p:cNvPr id="338" name="Google Shape;338;p9"/>
          <p:cNvSpPr txBox="1"/>
          <p:nvPr/>
        </p:nvSpPr>
        <p:spPr>
          <a:xfrm>
            <a:off x="5553838" y="3818604"/>
            <a:ext cx="3589994" cy="688005"/>
          </a:xfrm>
          <a:prstGeom prst="rect">
            <a:avLst/>
          </a:prstGeom>
          <a:noFill/>
          <a:ln>
            <a:noFill/>
          </a:ln>
        </p:spPr>
        <p:txBody>
          <a:bodyPr anchorCtr="0" anchor="ctr" bIns="103650" lIns="103650" spcFirstLastPara="1" rIns="103650" wrap="square" tIns="1036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</a:pPr>
            <a:r>
              <a:rPr i="0" lang="en-GB" sz="1800" u="none" cap="none" strike="noStrike">
                <a:solidFill>
                  <a:srgbClr val="434343"/>
                </a:solidFill>
              </a:rPr>
              <a:t>A tracker</a:t>
            </a:r>
            <a:endParaRPr i="0" sz="1300" u="none" cap="none" strike="noStrike">
              <a:solidFill>
                <a:srgbClr val="434343"/>
              </a:solidFill>
            </a:endParaRPr>
          </a:p>
        </p:txBody>
      </p:sp>
      <p:pic>
        <p:nvPicPr>
          <p:cNvPr descr="Close" id="339" name="Google Shape;339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97916" y="3862887"/>
            <a:ext cx="440525" cy="440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ed location marker with a black circle&#10;&#10;Description automatically generated with low confidence" id="340" name="Google Shape;340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53006" y="3865012"/>
            <a:ext cx="270397" cy="436271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9"/>
          <p:cNvSpPr txBox="1"/>
          <p:nvPr/>
        </p:nvSpPr>
        <p:spPr>
          <a:xfrm>
            <a:off x="5053006" y="6066763"/>
            <a:ext cx="270397" cy="60478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This Photo</a:t>
            </a:r>
            <a:r>
              <a:rPr b="0" i="0" lang="en-GB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by Unknown Author is licensed under </a:t>
            </a:r>
            <a:r>
              <a:rPr b="0" i="0" lang="en-GB" sz="9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CC BY-NC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ose" id="342" name="Google Shape;342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97916" y="3143275"/>
            <a:ext cx="440525" cy="440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ose" id="343" name="Google Shape;343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97916" y="2249256"/>
            <a:ext cx="440525" cy="440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ose" id="344" name="Google Shape;344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97916" y="1422062"/>
            <a:ext cx="440525" cy="440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ose" id="345" name="Google Shape;345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97916" y="581987"/>
            <a:ext cx="440525" cy="44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6a91fe35a4_1_179"/>
          <p:cNvSpPr txBox="1"/>
          <p:nvPr>
            <p:ph type="title"/>
          </p:nvPr>
        </p:nvSpPr>
        <p:spPr>
          <a:xfrm>
            <a:off x="341950" y="526148"/>
            <a:ext cx="5888400" cy="63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3400">
                <a:solidFill>
                  <a:srgbClr val="434343"/>
                </a:solidFill>
              </a:rPr>
              <a:t>Next steps</a:t>
            </a:r>
            <a:br>
              <a:rPr lang="en-GB"/>
            </a:br>
            <a:endParaRPr>
              <a:highlight>
                <a:srgbClr val="FFFF00"/>
              </a:highlight>
            </a:endParaRPr>
          </a:p>
        </p:txBody>
      </p:sp>
      <p:grpSp>
        <p:nvGrpSpPr>
          <p:cNvPr id="351" name="Google Shape;351;g36a91fe35a4_1_179"/>
          <p:cNvGrpSpPr/>
          <p:nvPr/>
        </p:nvGrpSpPr>
        <p:grpSpPr>
          <a:xfrm>
            <a:off x="753018" y="2732774"/>
            <a:ext cx="3459633" cy="636993"/>
            <a:chOff x="1456659" y="3153145"/>
            <a:chExt cx="4223700" cy="1165800"/>
          </a:xfrm>
        </p:grpSpPr>
        <p:sp>
          <p:nvSpPr>
            <p:cNvPr id="352" name="Google Shape;352;g36a91fe35a4_1_179"/>
            <p:cNvSpPr/>
            <p:nvPr/>
          </p:nvSpPr>
          <p:spPr>
            <a:xfrm>
              <a:off x="1456659" y="3153145"/>
              <a:ext cx="4223700" cy="1165800"/>
            </a:xfrm>
            <a:prstGeom prst="roundRect">
              <a:avLst>
                <a:gd fmla="val 16667" name="adj"/>
              </a:avLst>
            </a:prstGeom>
            <a:solidFill>
              <a:schemeClr val="accent4"/>
            </a:solidFill>
            <a:ln cap="flat" cmpd="sng" w="254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g36a91fe35a4_1_179"/>
            <p:cNvSpPr txBox="1"/>
            <p:nvPr/>
          </p:nvSpPr>
          <p:spPr>
            <a:xfrm>
              <a:off x="1614756" y="3495824"/>
              <a:ext cx="3907500" cy="72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/>
                <a:buNone/>
              </a:pPr>
              <a:r>
                <a:rPr b="1" lang="en-GB">
                  <a:solidFill>
                    <a:schemeClr val="lt1"/>
                  </a:solidFill>
                </a:rPr>
                <a:t>using your school Email &amp; Password</a:t>
              </a:r>
              <a:endParaRPr b="1" i="0" sz="1400" u="none" cap="none" strike="noStrike">
                <a:solidFill>
                  <a:schemeClr val="lt1"/>
                </a:solidFill>
              </a:endParaRPr>
            </a:p>
          </p:txBody>
        </p:sp>
      </p:grpSp>
      <p:grpSp>
        <p:nvGrpSpPr>
          <p:cNvPr id="354" name="Google Shape;354;g36a91fe35a4_1_179"/>
          <p:cNvGrpSpPr/>
          <p:nvPr/>
        </p:nvGrpSpPr>
        <p:grpSpPr>
          <a:xfrm>
            <a:off x="8196885" y="1796088"/>
            <a:ext cx="215772" cy="369366"/>
            <a:chOff x="309250" y="1497700"/>
            <a:chExt cx="1231574" cy="2729974"/>
          </a:xfrm>
        </p:grpSpPr>
        <p:pic>
          <p:nvPicPr>
            <p:cNvPr id="355" name="Google Shape;355;g36a91fe35a4_1_179"/>
            <p:cNvPicPr preferRelativeResize="0"/>
            <p:nvPr/>
          </p:nvPicPr>
          <p:blipFill rotWithShape="1">
            <a:blip r:embed="rId3">
              <a:alphaModFix/>
            </a:blip>
            <a:srcRect b="0" l="27455" r="27432" t="0"/>
            <a:stretch/>
          </p:blipFill>
          <p:spPr>
            <a:xfrm>
              <a:off x="309250" y="1497700"/>
              <a:ext cx="1231574" cy="2729974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356" name="Google Shape;356;g36a91fe35a4_1_179"/>
            <p:cNvPicPr preferRelativeResize="0"/>
            <p:nvPr/>
          </p:nvPicPr>
          <p:blipFill rotWithShape="1">
            <a:blip r:embed="rId4">
              <a:alphaModFix/>
            </a:blip>
            <a:srcRect b="8391" l="0" r="0" t="0"/>
            <a:stretch/>
          </p:blipFill>
          <p:spPr>
            <a:xfrm>
              <a:off x="400500" y="1799925"/>
              <a:ext cx="1049076" cy="2080476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pic>
        <p:nvPicPr>
          <p:cNvPr id="357" name="Google Shape;357;g36a91fe35a4_1_179" title="Untitled design (5).png"/>
          <p:cNvPicPr preferRelativeResize="0"/>
          <p:nvPr/>
        </p:nvPicPr>
        <p:blipFill rotWithShape="1">
          <a:blip r:embed="rId5">
            <a:alphaModFix/>
          </a:blip>
          <a:srcRect b="30559" l="50552" r="12257" t="19284"/>
          <a:stretch/>
        </p:blipFill>
        <p:spPr>
          <a:xfrm>
            <a:off x="6828539" y="1401099"/>
            <a:ext cx="1131672" cy="858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g36a91fe35a4_1_179"/>
          <p:cNvSpPr/>
          <p:nvPr/>
        </p:nvSpPr>
        <p:spPr>
          <a:xfrm>
            <a:off x="4952996" y="2721279"/>
            <a:ext cx="3459600" cy="6369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59" name="Google Shape;359;g36a91fe35a4_1_179"/>
          <p:cNvSpPr txBox="1"/>
          <p:nvPr/>
        </p:nvSpPr>
        <p:spPr>
          <a:xfrm>
            <a:off x="5024947" y="2774600"/>
            <a:ext cx="3259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lt1"/>
                </a:solidFill>
              </a:rPr>
              <a:t>  using the Username &amp; Password </a:t>
            </a:r>
            <a:endParaRPr b="1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lt1"/>
                </a:solidFill>
              </a:rPr>
              <a:t>your teacher gives you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60" name="Google Shape;360;g36a91fe35a4_1_179"/>
          <p:cNvSpPr txBox="1"/>
          <p:nvPr/>
        </p:nvSpPr>
        <p:spPr>
          <a:xfrm>
            <a:off x="324600" y="1401100"/>
            <a:ext cx="6267300" cy="10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34343"/>
                </a:solidFill>
              </a:rPr>
              <a:t>Sign in to miMove either via </a:t>
            </a:r>
            <a:r>
              <a:rPr b="1" lang="en-GB">
                <a:solidFill>
                  <a:srgbClr val="434343"/>
                </a:solidFill>
              </a:rPr>
              <a:t>mimoveapp.com &gt; Student Sign in </a:t>
            </a:r>
            <a:r>
              <a:rPr lang="en-GB">
                <a:solidFill>
                  <a:srgbClr val="434343"/>
                </a:solidFill>
              </a:rPr>
              <a:t>OR </a:t>
            </a:r>
            <a:endParaRPr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34343"/>
                </a:solidFill>
              </a:rPr>
              <a:t>download the miMove app to a mobile device from App Store or Google Play.</a:t>
            </a:r>
            <a:endParaRPr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None/>
            </a:pPr>
            <a:br>
              <a:rPr b="1" lang="en-GB">
                <a:solidFill>
                  <a:srgbClr val="434343"/>
                </a:solidFill>
                <a:highlight>
                  <a:srgbClr val="FFFFFF"/>
                </a:highlight>
              </a:rPr>
            </a:br>
            <a:r>
              <a:rPr b="1" lang="en-GB">
                <a:solidFill>
                  <a:srgbClr val="434343"/>
                </a:solidFill>
                <a:highlight>
                  <a:srgbClr val="FFFFFF"/>
                </a:highlight>
              </a:rPr>
              <a:t>Your teacher will tell you how to sign in by:</a:t>
            </a:r>
            <a:endParaRPr sz="1800">
              <a:solidFill>
                <a:srgbClr val="434343"/>
              </a:solidFill>
            </a:endParaRPr>
          </a:p>
        </p:txBody>
      </p:sp>
      <p:sp>
        <p:nvSpPr>
          <p:cNvPr id="361" name="Google Shape;361;g36a91fe35a4_1_179"/>
          <p:cNvSpPr txBox="1"/>
          <p:nvPr/>
        </p:nvSpPr>
        <p:spPr>
          <a:xfrm>
            <a:off x="384843" y="3665554"/>
            <a:ext cx="5802600" cy="10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-GB">
                <a:solidFill>
                  <a:srgbClr val="434343"/>
                </a:solidFill>
              </a:rPr>
              <a:t>Record all the activities you take part in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-GB">
                <a:solidFill>
                  <a:srgbClr val="434343"/>
                </a:solidFill>
              </a:rPr>
              <a:t>Set your own targets 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-GB">
                <a:solidFill>
                  <a:srgbClr val="434343"/>
                </a:solidFill>
              </a:rPr>
              <a:t>Collect points &amp; badges</a:t>
            </a:r>
            <a:endParaRPr>
              <a:solidFill>
                <a:srgbClr val="434343"/>
              </a:solidFill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en-GB">
                <a:solidFill>
                  <a:srgbClr val="434343"/>
                </a:solidFill>
              </a:rPr>
              <a:t>Build streaks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362" name="Google Shape;362;g36a91fe35a4_1_179"/>
          <p:cNvSpPr txBox="1"/>
          <p:nvPr/>
        </p:nvSpPr>
        <p:spPr>
          <a:xfrm>
            <a:off x="4319877" y="2876314"/>
            <a:ext cx="678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2"/>
                </a:solidFill>
              </a:rPr>
              <a:t> </a:t>
            </a:r>
            <a:r>
              <a:rPr b="1" lang="en-GB" sz="1200">
                <a:solidFill>
                  <a:schemeClr val="dk2"/>
                </a:solidFill>
              </a:rPr>
              <a:t> OR</a:t>
            </a:r>
            <a:endParaRPr b="1"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4511E"/>
      </a:accent1>
      <a:accent2>
        <a:srgbClr val="F4511E"/>
      </a:accent2>
      <a:accent3>
        <a:srgbClr val="29B6F6"/>
      </a:accent3>
      <a:accent4>
        <a:srgbClr val="29B6F6"/>
      </a:accent4>
      <a:accent5>
        <a:srgbClr val="B7B7B7"/>
      </a:accent5>
      <a:accent6>
        <a:srgbClr val="B7B7B7"/>
      </a:accent6>
      <a:hlink>
        <a:srgbClr val="93C47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4511E"/>
      </a:accent1>
      <a:accent2>
        <a:srgbClr val="F4511E"/>
      </a:accent2>
      <a:accent3>
        <a:srgbClr val="29B6F6"/>
      </a:accent3>
      <a:accent4>
        <a:srgbClr val="29B6F6"/>
      </a:accent4>
      <a:accent5>
        <a:srgbClr val="B7B7B7"/>
      </a:accent5>
      <a:accent6>
        <a:srgbClr val="B7B7B7"/>
      </a:accent6>
      <a:hlink>
        <a:srgbClr val="93C47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